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344" r:id="rId2"/>
    <p:sldId id="325" r:id="rId3"/>
    <p:sldId id="326" r:id="rId4"/>
    <p:sldId id="327" r:id="rId5"/>
    <p:sldId id="328" r:id="rId6"/>
    <p:sldId id="329" r:id="rId7"/>
    <p:sldId id="330" r:id="rId8"/>
    <p:sldId id="331" r:id="rId9"/>
    <p:sldId id="332" r:id="rId10"/>
    <p:sldId id="333" r:id="rId11"/>
    <p:sldId id="334" r:id="rId12"/>
    <p:sldId id="335" r:id="rId13"/>
    <p:sldId id="337" r:id="rId14"/>
    <p:sldId id="338" r:id="rId15"/>
    <p:sldId id="342" r:id="rId16"/>
    <p:sldId id="343" r:id="rId17"/>
    <p:sldId id="345" r:id="rId18"/>
  </p:sldIdLst>
  <p:sldSz cx="13004800" cy="9753600"/>
  <p:notesSz cx="6858000" cy="9144000"/>
  <p:defaultTextStyle>
    <a:lvl1pPr defTabSz="457200">
      <a:defRPr sz="1200">
        <a:latin typeface="Helvetica"/>
        <a:ea typeface="Helvetica"/>
        <a:cs typeface="Helvetica"/>
        <a:sym typeface="Helvetica"/>
      </a:defRPr>
    </a:lvl1pPr>
    <a:lvl2pPr indent="228600" defTabSz="457200">
      <a:defRPr sz="1200">
        <a:latin typeface="Helvetica"/>
        <a:ea typeface="Helvetica"/>
        <a:cs typeface="Helvetica"/>
        <a:sym typeface="Helvetica"/>
      </a:defRPr>
    </a:lvl2pPr>
    <a:lvl3pPr indent="457200" defTabSz="457200">
      <a:defRPr sz="1200">
        <a:latin typeface="Helvetica"/>
        <a:ea typeface="Helvetica"/>
        <a:cs typeface="Helvetica"/>
        <a:sym typeface="Helvetica"/>
      </a:defRPr>
    </a:lvl3pPr>
    <a:lvl4pPr indent="685800" defTabSz="457200">
      <a:defRPr sz="1200">
        <a:latin typeface="Helvetica"/>
        <a:ea typeface="Helvetica"/>
        <a:cs typeface="Helvetica"/>
        <a:sym typeface="Helvetica"/>
      </a:defRPr>
    </a:lvl4pPr>
    <a:lvl5pPr indent="914400" defTabSz="457200">
      <a:defRPr sz="1200">
        <a:latin typeface="Helvetica"/>
        <a:ea typeface="Helvetica"/>
        <a:cs typeface="Helvetica"/>
        <a:sym typeface="Helvetica"/>
      </a:defRPr>
    </a:lvl5pPr>
    <a:lvl6pPr indent="1143000" defTabSz="457200">
      <a:defRPr sz="1200">
        <a:latin typeface="Helvetica"/>
        <a:ea typeface="Helvetica"/>
        <a:cs typeface="Helvetica"/>
        <a:sym typeface="Helvetica"/>
      </a:defRPr>
    </a:lvl6pPr>
    <a:lvl7pPr indent="1371600" defTabSz="457200">
      <a:defRPr sz="1200">
        <a:latin typeface="Helvetica"/>
        <a:ea typeface="Helvetica"/>
        <a:cs typeface="Helvetica"/>
        <a:sym typeface="Helvetica"/>
      </a:defRPr>
    </a:lvl7pPr>
    <a:lvl8pPr indent="1600200" defTabSz="457200">
      <a:defRPr sz="1200">
        <a:latin typeface="Helvetica"/>
        <a:ea typeface="Helvetica"/>
        <a:cs typeface="Helvetica"/>
        <a:sym typeface="Helvetica"/>
      </a:defRPr>
    </a:lvl8pPr>
    <a:lvl9pPr indent="1828800" defTabSz="457200">
      <a:defRPr sz="1200">
        <a:latin typeface="Helvetica"/>
        <a:ea typeface="Helvetica"/>
        <a:cs typeface="Helvetica"/>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308B16">
              <a:alpha val="35000"/>
            </a:srgbClr>
          </a:solidFill>
        </a:fill>
      </a:tcStyle>
    </a:band2H>
    <a:firstCol>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a:font>
          <a:latin typeface="Helvetica Light"/>
          <a:ea typeface="Helvetica Light"/>
          <a:cs typeface="Helvetica Light"/>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a:font>
          <a:latin typeface="Helvetica Light"/>
          <a:ea typeface="Helvetica Light"/>
          <a:cs typeface="Helvetica Light"/>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D51ADE6A-740E-44AE-83CC-AE7238B6C88D}"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4A9BC294-FFE2-49D5-8D69-9E1BD2C41BD5}"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BBFC77FB-9ED0-4EC9-95AA-A1379042E648}" styleName="">
    <a:tblBg/>
    <a:wholeTbl>
      <a:tcTxStyle b="off" i="off">
        <a:fontRef idx="maj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a:tcStyle>
        <a:tcBdr/>
        <a:fill>
          <a:solidFill>
            <a:srgbClr val="8C8D8F">
              <a:alpha val="30000"/>
            </a:srgbClr>
          </a:solidFill>
        </a:fill>
      </a:tcStyle>
    </a:band2H>
    <a:firstCol>
      <a:tcTxStyle b="off" i="off">
        <a:fontRef idx="maj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Ref idx="maj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Ref idx="maj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 styleId="{3DC5C2F9-1CAC-4260-A1DD-9FCDBB87749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6CBB8FF1-D9AA-43F3-AF6F-95CC898621D3}" styleName="">
    <a:tblBg/>
    <a:wholeTbl>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557E315A-9189-4E53-9D0A-A374869E2CD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C6B254B6-089B-4E10-A290-8EDDD10D2FD1}"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D58EB697-EAE1-4659-B5FC-A2B35F1D31A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023EEEF4-C596-4E56-8D4F-741A2153121C}"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A448CF52-703B-43A3-8AA6-88DF3212E56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540CA639-80A7-49B3-94E5-C0F9F1A42703}"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616954D9-A174-4291-BB3C-040F79852F53}"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856641F6-FDB1-480A-811D-9050FFD042BB}"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68412A76-BE83-4A09-84AC-24FA2126F4C1}"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369CFAA0-9370-4F61-B224-110A4D07E184}"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31C73DD5-D9A0-4F82-8E37-642CBD9E96F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1E4C3FDF-FC07-4D32-AECD-3DCEC5CC1891}"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F5FA3C0F-7C54-4B36-BBC6-5E29073A13FA}"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A20D355B-4BE3-47BD-A7A4-5E49585413B1}"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AAC41ED1-301F-422A-996D-80C7D17275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6DBB779D-E9F8-457D-97FB-BBE07FEBFBF8}"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A4AA0AE9-775D-45DC-880C-72E4B89ABB07}"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D579F8AC-01C3-4EA0-9897-A78AE47A981F}"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D37F0C22-8E12-4A1A-8845-62187FA9226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7C9106CA-F267-4485-8C05-DBD7559611CD}"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063D7884-F1FF-43E9-AB62-1AADC9A630DF}"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D1AFC8E0-5FBF-43B9-8CC1-FE090ABE260C}"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F3360AEA-535B-4D01-AFD3-7AB28857B13B}"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49" d="100"/>
          <a:sy n="49" d="100"/>
        </p:scale>
        <p:origin x="-1720" y="-112"/>
      </p:cViewPr>
      <p:guideLst>
        <p:guide orient="horz" pos="3072"/>
        <p:guide pos="4096"/>
      </p:guideLst>
    </p:cSldViewPr>
  </p:slideViewPr>
  <p:notesTextViewPr>
    <p:cViewPr>
      <p:scale>
        <a:sx n="100" d="100"/>
        <a:sy n="100" d="100"/>
      </p:scale>
      <p:origin x="0" y="0"/>
    </p:cViewPr>
  </p:notesTextViewPr>
  <p:sorterViewPr>
    <p:cViewPr>
      <p:scale>
        <a:sx n="66" d="100"/>
        <a:sy n="66" d="100"/>
      </p:scale>
      <p:origin x="0" y="268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64" name="Shape 16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16195263"/>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33738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5566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0" name="Shape 1600"/>
          <p:cNvSpPr>
            <a:spLocks noGrp="1" noRot="1" noChangeAspect="1"/>
          </p:cNvSpPr>
          <p:nvPr>
            <p:ph type="sldImg"/>
          </p:nvPr>
        </p:nvSpPr>
        <p:spPr>
          <a:prstGeom prst="rect">
            <a:avLst/>
          </a:prstGeom>
        </p:spPr>
        <p:txBody>
          <a:bodyPr/>
          <a:lstStyle/>
          <a:p>
            <a:pPr lvl="0"/>
            <a:endParaRPr/>
          </a:p>
        </p:txBody>
      </p:sp>
      <p:sp>
        <p:nvSpPr>
          <p:cNvPr id="1601" name="Shape 1601"/>
          <p:cNvSpPr>
            <a:spLocks noGrp="1"/>
          </p:cNvSpPr>
          <p:nvPr>
            <p:ph type="body" sz="quarter" idx="1"/>
          </p:nvPr>
        </p:nvSpPr>
        <p:spPr>
          <a:prstGeom prst="rect">
            <a:avLst/>
          </a:prstGeom>
        </p:spPr>
        <p:txBody>
          <a:bodyPr/>
          <a:lstStyle/>
          <a:p>
            <a:pPr lvl="0">
              <a:defRPr sz="1800"/>
            </a:pPr>
            <a:r>
              <a:rPr sz="2200"/>
              <a:t>Remember this is a log scale, so the number of trees rises faster than exponentially with the number of taxa. This becomes a problem when searching for trees. I’m involved with a project (iPlant) attempting to deal with trees of tens of thousands to hundreds of thousands of taxa.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 name="Shape 1605"/>
          <p:cNvSpPr>
            <a:spLocks noGrp="1" noRot="1" noChangeAspect="1"/>
          </p:cNvSpPr>
          <p:nvPr>
            <p:ph type="sldImg"/>
          </p:nvPr>
        </p:nvSpPr>
        <p:spPr>
          <a:prstGeom prst="rect">
            <a:avLst/>
          </a:prstGeom>
        </p:spPr>
        <p:txBody>
          <a:bodyPr/>
          <a:lstStyle/>
          <a:p>
            <a:pPr lvl="0"/>
            <a:endParaRPr/>
          </a:p>
        </p:txBody>
      </p:sp>
      <p:sp>
        <p:nvSpPr>
          <p:cNvPr id="1606" name="Shape 1606"/>
          <p:cNvSpPr>
            <a:spLocks noGrp="1"/>
          </p:cNvSpPr>
          <p:nvPr>
            <p:ph type="body" sz="quarter" idx="1"/>
          </p:nvPr>
        </p:nvSpPr>
        <p:spPr>
          <a:prstGeom prst="rect">
            <a:avLst/>
          </a:prstGeom>
        </p:spPr>
        <p:txBody>
          <a:bodyPr/>
          <a:lstStyle/>
          <a:p>
            <a:pPr lvl="0">
              <a:defRPr sz="1800"/>
            </a:pPr>
            <a:r>
              <a:rPr sz="2200"/>
              <a:t>Imagine the space of trees as a box of chocolates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 name="Shape 1642"/>
          <p:cNvSpPr>
            <a:spLocks noGrp="1" noRot="1" noChangeAspect="1"/>
          </p:cNvSpPr>
          <p:nvPr>
            <p:ph type="sldImg"/>
          </p:nvPr>
        </p:nvSpPr>
        <p:spPr>
          <a:prstGeom prst="rect">
            <a:avLst/>
          </a:prstGeom>
        </p:spPr>
        <p:txBody>
          <a:bodyPr/>
          <a:lstStyle/>
          <a:p>
            <a:pPr lvl="0"/>
            <a:endParaRPr/>
          </a:p>
        </p:txBody>
      </p:sp>
      <p:sp>
        <p:nvSpPr>
          <p:cNvPr id="1643" name="Shape 1643"/>
          <p:cNvSpPr>
            <a:spLocks noGrp="1"/>
          </p:cNvSpPr>
          <p:nvPr>
            <p:ph type="body" sz="quarter" idx="1"/>
          </p:nvPr>
        </p:nvSpPr>
        <p:spPr>
          <a:prstGeom prst="rect">
            <a:avLst/>
          </a:prstGeom>
        </p:spPr>
        <p:txBody>
          <a:bodyPr/>
          <a:lstStyle/>
          <a:p>
            <a:pPr lvl="0">
              <a:defRPr sz="1800"/>
            </a:pPr>
            <a:r>
              <a:rPr sz="2200"/>
              <a:t>Remember, for just 50 taxa, that’s more trees than atoms in the universe. Imagine how many trees are possible for 5,000 taxa. What about 1M taxa? Now, you might hope for an easy solution, but...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48575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765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8" name="Shape 1678"/>
          <p:cNvSpPr>
            <a:spLocks noGrp="1" noRot="1" noChangeAspect="1"/>
          </p:cNvSpPr>
          <p:nvPr>
            <p:ph type="sldImg"/>
          </p:nvPr>
        </p:nvSpPr>
        <p:spPr>
          <a:prstGeom prst="rect">
            <a:avLst/>
          </a:prstGeom>
        </p:spPr>
        <p:txBody>
          <a:bodyPr/>
          <a:lstStyle/>
          <a:p>
            <a:pPr lvl="0"/>
            <a:endParaRPr/>
          </a:p>
        </p:txBody>
      </p:sp>
      <p:sp>
        <p:nvSpPr>
          <p:cNvPr id="1679" name="Shape 1679"/>
          <p:cNvSpPr>
            <a:spLocks noGrp="1"/>
          </p:cNvSpPr>
          <p:nvPr>
            <p:ph type="body" sz="quarter" idx="1"/>
          </p:nvPr>
        </p:nvSpPr>
        <p:spPr>
          <a:prstGeom prst="rect">
            <a:avLst/>
          </a:prstGeom>
        </p:spPr>
        <p:txBody>
          <a:bodyPr/>
          <a:lstStyle/>
          <a:p>
            <a:pPr lvl="0">
              <a:defRPr sz="1800"/>
            </a:pPr>
            <a:r>
              <a:rPr sz="2200"/>
              <a:t>Remember this is a log scale, so the number of trees rises faster than exponentially with the number of taxa. This becomes a problem when searching for trees. Adding two more species to the 13,533 species dataset shown earlier means increasing the search space of possible topologies by 183 million-fold. This is the same magnitude of changing the search space for an object from “around campus” (about a square mile) to “anywhere on the planet” -- and it’s just adding two species.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 name="Shape 1321"/>
          <p:cNvSpPr>
            <a:spLocks noGrp="1" noRot="1" noChangeAspect="1"/>
          </p:cNvSpPr>
          <p:nvPr>
            <p:ph type="sldImg"/>
          </p:nvPr>
        </p:nvSpPr>
        <p:spPr>
          <a:prstGeom prst="rect">
            <a:avLst/>
          </a:prstGeom>
        </p:spPr>
        <p:txBody>
          <a:bodyPr/>
          <a:lstStyle/>
          <a:p>
            <a:pPr lvl="0"/>
            <a:endParaRPr/>
          </a:p>
        </p:txBody>
      </p:sp>
      <p:sp>
        <p:nvSpPr>
          <p:cNvPr id="1322" name="Shape 1322"/>
          <p:cNvSpPr>
            <a:spLocks noGrp="1"/>
          </p:cNvSpPr>
          <p:nvPr>
            <p:ph type="body" sz="quarter" idx="1"/>
          </p:nvPr>
        </p:nvSpPr>
        <p:spPr>
          <a:prstGeom prst="rect">
            <a:avLst/>
          </a:prstGeom>
        </p:spPr>
        <p:txBody>
          <a:bodyPr/>
          <a:lstStyle>
            <a:lvl1pPr marL="57799" marR="57799" defTabSz="1295400">
              <a:spcBef>
                <a:spcPts val="500"/>
              </a:spcBef>
              <a:buClr>
                <a:srgbClr val="000000"/>
              </a:buClr>
              <a:buFont typeface="Times Roman"/>
              <a:defRPr sz="1600">
                <a:uFill>
                  <a:solidFill/>
                </a:uFill>
                <a:latin typeface="Times Roman"/>
                <a:ea typeface="Times Roman"/>
                <a:cs typeface="Times Roman"/>
                <a:sym typeface="Times Roman"/>
              </a:defRPr>
            </a:lvl1pPr>
          </a:lstStyle>
          <a:p>
            <a:pPr lvl="0">
              <a:defRPr sz="1800">
                <a:uFillTx/>
              </a:defRPr>
            </a:pPr>
            <a:r>
              <a:rPr sz="1600">
                <a:uFill>
                  <a:solidFill/>
                </a:uFill>
              </a:rPr>
              <a:t>First, a discussion of the scale of the problem. Why is it hard?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 name="Shape 1332"/>
          <p:cNvSpPr>
            <a:spLocks noGrp="1" noRot="1" noChangeAspect="1"/>
          </p:cNvSpPr>
          <p:nvPr>
            <p:ph type="sldImg"/>
          </p:nvPr>
        </p:nvSpPr>
        <p:spPr>
          <a:prstGeom prst="rect">
            <a:avLst/>
          </a:prstGeom>
        </p:spPr>
        <p:txBody>
          <a:bodyPr/>
          <a:lstStyle/>
          <a:p>
            <a:pPr lvl="0"/>
            <a:endParaRPr/>
          </a:p>
        </p:txBody>
      </p:sp>
      <p:sp>
        <p:nvSpPr>
          <p:cNvPr id="1333" name="Shape 1333"/>
          <p:cNvSpPr>
            <a:spLocks noGrp="1"/>
          </p:cNvSpPr>
          <p:nvPr>
            <p:ph type="body" sz="quarter" idx="1"/>
          </p:nvPr>
        </p:nvSpPr>
        <p:spPr>
          <a:prstGeom prst="rect">
            <a:avLst/>
          </a:prstGeom>
        </p:spPr>
        <p:txBody>
          <a:bodyPr/>
          <a:lstStyle>
            <a:lvl1pPr marL="57799" marR="57799" defTabSz="1295400">
              <a:spcBef>
                <a:spcPts val="500"/>
              </a:spcBef>
              <a:buClr>
                <a:srgbClr val="000000"/>
              </a:buClr>
              <a:buFont typeface="Times Roman"/>
              <a:defRPr sz="1600">
                <a:uFill>
                  <a:solidFill/>
                </a:uFill>
                <a:latin typeface="Times Roman"/>
                <a:ea typeface="Times Roman"/>
                <a:cs typeface="Times Roman"/>
                <a:sym typeface="Times Roman"/>
              </a:defRPr>
            </a:lvl1pPr>
          </a:lstStyle>
          <a:p>
            <a:pPr lvl="0">
              <a:defRPr sz="1800">
                <a:uFillTx/>
              </a:defRPr>
            </a:pPr>
            <a:r>
              <a:rPr sz="1600">
                <a:uFill>
                  <a:solidFill/>
                </a:uFill>
              </a:rPr>
              <a:t>Where can we add taxon C to this tree?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 name="Shape 1351"/>
          <p:cNvSpPr>
            <a:spLocks noGrp="1" noRot="1" noChangeAspect="1"/>
          </p:cNvSpPr>
          <p:nvPr>
            <p:ph type="sldImg"/>
          </p:nvPr>
        </p:nvSpPr>
        <p:spPr>
          <a:prstGeom prst="rect">
            <a:avLst/>
          </a:prstGeom>
        </p:spPr>
        <p:txBody>
          <a:bodyPr/>
          <a:lstStyle/>
          <a:p>
            <a:pPr lvl="0"/>
            <a:endParaRPr/>
          </a:p>
        </p:txBody>
      </p:sp>
      <p:sp>
        <p:nvSpPr>
          <p:cNvPr id="1352" name="Shape 1352"/>
          <p:cNvSpPr>
            <a:spLocks noGrp="1"/>
          </p:cNvSpPr>
          <p:nvPr>
            <p:ph type="body" sz="quarter" idx="1"/>
          </p:nvPr>
        </p:nvSpPr>
        <p:spPr>
          <a:prstGeom prst="rect">
            <a:avLst/>
          </a:prstGeom>
        </p:spPr>
        <p:txBody>
          <a:bodyPr/>
          <a:lstStyle>
            <a:lvl1pPr marL="57799" marR="57799" defTabSz="1295400">
              <a:spcBef>
                <a:spcPts val="500"/>
              </a:spcBef>
              <a:buClr>
                <a:srgbClr val="000000"/>
              </a:buClr>
              <a:buFont typeface="Times Roman"/>
              <a:defRPr sz="1600">
                <a:uFill>
                  <a:solidFill/>
                </a:uFill>
                <a:latin typeface="Times Roman"/>
                <a:ea typeface="Times Roman"/>
                <a:cs typeface="Times Roman"/>
                <a:sym typeface="Times Roman"/>
              </a:defRPr>
            </a:lvl1pPr>
          </a:lstStyle>
          <a:p>
            <a:pPr lvl="0">
              <a:defRPr sz="1800">
                <a:uFillTx/>
              </a:defRPr>
            </a:pPr>
            <a:r>
              <a:rPr sz="1600">
                <a:uFill>
                  <a:solidFill/>
                </a:uFill>
              </a:rPr>
              <a:t>Where can we add taxon C to this tree?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 name="Shape 1378"/>
          <p:cNvSpPr>
            <a:spLocks noGrp="1" noRot="1" noChangeAspect="1"/>
          </p:cNvSpPr>
          <p:nvPr>
            <p:ph type="sldImg"/>
          </p:nvPr>
        </p:nvSpPr>
        <p:spPr>
          <a:prstGeom prst="rect">
            <a:avLst/>
          </a:prstGeom>
        </p:spPr>
        <p:txBody>
          <a:bodyPr/>
          <a:lstStyle/>
          <a:p>
            <a:pPr lvl="0"/>
            <a:endParaRPr/>
          </a:p>
        </p:txBody>
      </p:sp>
      <p:sp>
        <p:nvSpPr>
          <p:cNvPr id="1379" name="Shape 1379"/>
          <p:cNvSpPr>
            <a:spLocks noGrp="1"/>
          </p:cNvSpPr>
          <p:nvPr>
            <p:ph type="body" sz="quarter" idx="1"/>
          </p:nvPr>
        </p:nvSpPr>
        <p:spPr>
          <a:prstGeom prst="rect">
            <a:avLst/>
          </a:prstGeom>
        </p:spPr>
        <p:txBody>
          <a:bodyPr/>
          <a:lstStyle>
            <a:lvl1pPr marL="57799" marR="57799" defTabSz="1295400">
              <a:spcBef>
                <a:spcPts val="500"/>
              </a:spcBef>
              <a:buClr>
                <a:srgbClr val="000000"/>
              </a:buClr>
              <a:buFont typeface="Times Roman"/>
              <a:defRPr sz="1600">
                <a:uFill>
                  <a:solidFill/>
                </a:uFill>
                <a:latin typeface="Times Roman"/>
                <a:ea typeface="Times Roman"/>
                <a:cs typeface="Times Roman"/>
                <a:sym typeface="Times Roman"/>
              </a:defRPr>
            </a:lvl1pPr>
          </a:lstStyle>
          <a:p>
            <a:pPr lvl="0">
              <a:defRPr sz="1800">
                <a:uFillTx/>
              </a:defRPr>
            </a:pPr>
            <a:r>
              <a:rPr sz="1600">
                <a:uFill>
                  <a:solidFill/>
                </a:uFill>
              </a:rPr>
              <a:t>Where can we add taxon C to this tree?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4" name="Shape 1414"/>
          <p:cNvSpPr>
            <a:spLocks noGrp="1" noRot="1" noChangeAspect="1"/>
          </p:cNvSpPr>
          <p:nvPr>
            <p:ph type="sldImg"/>
          </p:nvPr>
        </p:nvSpPr>
        <p:spPr>
          <a:prstGeom prst="rect">
            <a:avLst/>
          </a:prstGeom>
        </p:spPr>
        <p:txBody>
          <a:bodyPr/>
          <a:lstStyle/>
          <a:p>
            <a:pPr lvl="0"/>
            <a:endParaRPr/>
          </a:p>
        </p:txBody>
      </p:sp>
      <p:sp>
        <p:nvSpPr>
          <p:cNvPr id="1415" name="Shape 1415"/>
          <p:cNvSpPr>
            <a:spLocks noGrp="1"/>
          </p:cNvSpPr>
          <p:nvPr>
            <p:ph type="body" sz="quarter" idx="1"/>
          </p:nvPr>
        </p:nvSpPr>
        <p:spPr>
          <a:prstGeom prst="rect">
            <a:avLst/>
          </a:prstGeom>
        </p:spPr>
        <p:txBody>
          <a:bodyPr/>
          <a:lstStyle>
            <a:lvl1pPr marL="57799" marR="57799" defTabSz="1295400">
              <a:spcBef>
                <a:spcPts val="500"/>
              </a:spcBef>
              <a:buClr>
                <a:srgbClr val="000000"/>
              </a:buClr>
              <a:buFont typeface="Times Roman"/>
              <a:defRPr sz="1600">
                <a:uFill>
                  <a:solidFill/>
                </a:uFill>
                <a:latin typeface="Times Roman"/>
                <a:ea typeface="Times Roman"/>
                <a:cs typeface="Times Roman"/>
                <a:sym typeface="Times Roman"/>
              </a:defRPr>
            </a:lvl1pPr>
          </a:lstStyle>
          <a:p>
            <a:pPr lvl="0">
              <a:defRPr sz="1800">
                <a:uFillTx/>
              </a:defRPr>
            </a:pPr>
            <a:r>
              <a:rPr sz="1600">
                <a:uFill>
                  <a:solidFill/>
                </a:uFill>
              </a:rPr>
              <a:t>Where can we add taxon C to this tree?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 name="Shape 1448"/>
          <p:cNvSpPr>
            <a:spLocks noGrp="1" noRot="1" noChangeAspect="1"/>
          </p:cNvSpPr>
          <p:nvPr>
            <p:ph type="sldImg"/>
          </p:nvPr>
        </p:nvSpPr>
        <p:spPr>
          <a:prstGeom prst="rect">
            <a:avLst/>
          </a:prstGeom>
        </p:spPr>
        <p:txBody>
          <a:bodyPr/>
          <a:lstStyle/>
          <a:p>
            <a:pPr lvl="0"/>
            <a:endParaRPr/>
          </a:p>
        </p:txBody>
      </p:sp>
      <p:sp>
        <p:nvSpPr>
          <p:cNvPr id="1449" name="Shape 1449"/>
          <p:cNvSpPr>
            <a:spLocks noGrp="1"/>
          </p:cNvSpPr>
          <p:nvPr>
            <p:ph type="body" sz="quarter" idx="1"/>
          </p:nvPr>
        </p:nvSpPr>
        <p:spPr>
          <a:prstGeom prst="rect">
            <a:avLst/>
          </a:prstGeom>
        </p:spPr>
        <p:txBody>
          <a:bodyPr/>
          <a:lstStyle>
            <a:lvl1pPr marL="57799" marR="57799" defTabSz="1295400">
              <a:spcBef>
                <a:spcPts val="500"/>
              </a:spcBef>
              <a:buClr>
                <a:srgbClr val="000000"/>
              </a:buClr>
              <a:buFont typeface="Times Roman"/>
              <a:defRPr sz="1600">
                <a:uFill>
                  <a:solidFill/>
                </a:uFill>
                <a:latin typeface="Times Roman"/>
                <a:ea typeface="Times Roman"/>
                <a:cs typeface="Times Roman"/>
                <a:sym typeface="Times Roman"/>
              </a:defRPr>
            </a:lvl1pPr>
          </a:lstStyle>
          <a:p>
            <a:pPr lvl="0">
              <a:defRPr sz="1800">
                <a:uFillTx/>
              </a:defRPr>
            </a:pPr>
            <a:r>
              <a:rPr sz="1600">
                <a:uFill>
                  <a:solidFill/>
                </a:uFill>
              </a:rPr>
              <a:t>That’s where.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 name="Shape 1485"/>
          <p:cNvSpPr>
            <a:spLocks noGrp="1" noRot="1" noChangeAspect="1"/>
          </p:cNvSpPr>
          <p:nvPr>
            <p:ph type="sldImg"/>
          </p:nvPr>
        </p:nvSpPr>
        <p:spPr>
          <a:prstGeom prst="rect">
            <a:avLst/>
          </a:prstGeom>
        </p:spPr>
        <p:txBody>
          <a:bodyPr/>
          <a:lstStyle/>
          <a:p>
            <a:pPr lvl="0"/>
            <a:endParaRPr/>
          </a:p>
        </p:txBody>
      </p:sp>
      <p:sp>
        <p:nvSpPr>
          <p:cNvPr id="1486" name="Shape 1486"/>
          <p:cNvSpPr>
            <a:spLocks noGrp="1"/>
          </p:cNvSpPr>
          <p:nvPr>
            <p:ph type="body" sz="quarter" idx="1"/>
          </p:nvPr>
        </p:nvSpPr>
        <p:spPr>
          <a:prstGeom prst="rect">
            <a:avLst/>
          </a:prstGeom>
        </p:spPr>
        <p:txBody>
          <a:bodyPr/>
          <a:lstStyle>
            <a:lvl1pPr marL="57799" marR="57799" defTabSz="1295400">
              <a:spcBef>
                <a:spcPts val="500"/>
              </a:spcBef>
              <a:buClr>
                <a:srgbClr val="000000"/>
              </a:buClr>
              <a:buFont typeface="Times Roman"/>
              <a:defRPr sz="1600">
                <a:uFill>
                  <a:solidFill/>
                </a:uFill>
                <a:latin typeface="Times Roman"/>
                <a:ea typeface="Times Roman"/>
                <a:cs typeface="Times Roman"/>
                <a:sym typeface="Times Roman"/>
              </a:defRPr>
            </a:lvl1pPr>
          </a:lstStyle>
          <a:p>
            <a:pPr lvl="0">
              <a:defRPr sz="1800">
                <a:uFillTx/>
              </a:defRPr>
            </a:pPr>
            <a:r>
              <a:rPr sz="1600">
                <a:uFill>
                  <a:solidFill/>
                </a:uFill>
              </a:rPr>
              <a:t>So, taxon C would could add to three places. The next taxon, we could add to 5 places.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8574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64 Optima">
    <p:spTree>
      <p:nvGrpSpPr>
        <p:cNvPr id="1" name=""/>
        <p:cNvGrpSpPr/>
        <p:nvPr/>
      </p:nvGrpSpPr>
      <p:grpSpPr>
        <a:xfrm>
          <a:off x="0" y="0"/>
          <a:ext cx="0" cy="0"/>
          <a:chOff x="0" y="0"/>
          <a:chExt cx="0" cy="0"/>
        </a:xfrm>
      </p:grpSpPr>
      <p:sp>
        <p:nvSpPr>
          <p:cNvPr id="7" name="Shape 7"/>
          <p:cNvSpPr>
            <a:spLocks noGrp="1"/>
          </p:cNvSpPr>
          <p:nvPr>
            <p:ph type="title"/>
          </p:nvPr>
        </p:nvSpPr>
        <p:spPr>
          <a:xfrm>
            <a:off x="1270000" y="4178300"/>
            <a:ext cx="10464800" cy="1397000"/>
          </a:xfrm>
          <a:prstGeom prst="rect">
            <a:avLst/>
          </a:prstGeom>
        </p:spPr>
        <p:txBody>
          <a:bodyPr lIns="0" tIns="0" rIns="0" bIns="0" anchor="t"/>
          <a:lstStyle>
            <a:lvl1pPr>
              <a:defRPr sz="6400"/>
            </a:lvl1pPr>
          </a:lstStyle>
          <a:p>
            <a:pPr lvl="0">
              <a:defRPr sz="1800"/>
            </a:pPr>
            <a:r>
              <a:rPr sz="6400"/>
              <a:t>Title Text</a:t>
            </a: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olor palette">
    <p:spTree>
      <p:nvGrpSpPr>
        <p:cNvPr id="1" name=""/>
        <p:cNvGrpSpPr/>
        <p:nvPr/>
      </p:nvGrpSpPr>
      <p:grpSpPr>
        <a:xfrm>
          <a:off x="0" y="0"/>
          <a:ext cx="0" cy="0"/>
          <a:chOff x="0" y="0"/>
          <a:chExt cx="0" cy="0"/>
        </a:xfrm>
      </p:grpSpPr>
      <p:pic>
        <p:nvPicPr>
          <p:cNvPr id="33" name="Picture 1.png"/>
          <p:cNvPicPr/>
          <p:nvPr/>
        </p:nvPicPr>
        <p:blipFill>
          <a:blip r:embed="rId2">
            <a:extLst/>
          </a:blip>
          <a:stretch>
            <a:fillRect/>
          </a:stretch>
        </p:blipFill>
        <p:spPr>
          <a:xfrm>
            <a:off x="406400" y="603468"/>
            <a:ext cx="12192000" cy="6025932"/>
          </a:xfrm>
          <a:prstGeom prst="rect">
            <a:avLst/>
          </a:prstGeom>
          <a:ln w="12700">
            <a:miter lim="400000"/>
          </a:ln>
        </p:spPr>
      </p:pic>
      <p:sp>
        <p:nvSpPr>
          <p:cNvPr id="34" name="Shape 34"/>
          <p:cNvSpPr/>
          <p:nvPr/>
        </p:nvSpPr>
        <p:spPr>
          <a:xfrm>
            <a:off x="5270500" y="596900"/>
            <a:ext cx="2501900" cy="6007100"/>
          </a:xfrm>
          <a:prstGeom prst="rect">
            <a:avLst/>
          </a:prstGeom>
          <a:solidFill>
            <a:srgbClr val="F58D00"/>
          </a:solidFill>
          <a:ln w="12700">
            <a:miter lim="400000"/>
          </a:ln>
        </p:spPr>
        <p:txBody>
          <a:bodyPr lIns="0" tIns="0" rIns="0" bIns="0" anchor="ct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35" name="Shape 35"/>
          <p:cNvSpPr/>
          <p:nvPr/>
        </p:nvSpPr>
        <p:spPr>
          <a:xfrm>
            <a:off x="11274272" y="6870700"/>
            <a:ext cx="410871" cy="736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n-lt"/>
                <a:ea typeface="+mn-ea"/>
                <a:cs typeface="+mn-cs"/>
                <a:sym typeface="Optima"/>
              </a:defRPr>
            </a:lvl1pPr>
          </a:lstStyle>
          <a:p>
            <a:pPr lvl="0">
              <a:defRPr sz="1800"/>
            </a:pPr>
            <a:r>
              <a:rPr sz="4200"/>
              <a:t>1</a:t>
            </a:r>
          </a:p>
        </p:txBody>
      </p:sp>
      <p:sp>
        <p:nvSpPr>
          <p:cNvPr id="36" name="Shape 36"/>
          <p:cNvSpPr/>
          <p:nvPr/>
        </p:nvSpPr>
        <p:spPr>
          <a:xfrm>
            <a:off x="1317472" y="6870700"/>
            <a:ext cx="410871" cy="736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n-lt"/>
                <a:ea typeface="+mn-ea"/>
                <a:cs typeface="+mn-cs"/>
                <a:sym typeface="Optima"/>
              </a:defRPr>
            </a:lvl1pPr>
          </a:lstStyle>
          <a:p>
            <a:pPr lvl="0">
              <a:defRPr sz="1800"/>
            </a:pPr>
            <a:r>
              <a:rPr sz="4200"/>
              <a:t>2</a:t>
            </a:r>
          </a:p>
        </p:txBody>
      </p:sp>
      <p:sp>
        <p:nvSpPr>
          <p:cNvPr id="37" name="Shape 37"/>
          <p:cNvSpPr/>
          <p:nvPr/>
        </p:nvSpPr>
        <p:spPr>
          <a:xfrm>
            <a:off x="8783929" y="6870700"/>
            <a:ext cx="410872" cy="736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n-lt"/>
                <a:ea typeface="+mn-ea"/>
                <a:cs typeface="+mn-cs"/>
                <a:sym typeface="Optima"/>
              </a:defRPr>
            </a:lvl1pPr>
          </a:lstStyle>
          <a:p>
            <a:pPr lvl="0">
              <a:defRPr sz="1800"/>
            </a:pPr>
            <a:r>
              <a:rPr sz="4200"/>
              <a:t>3</a:t>
            </a:r>
          </a:p>
        </p:txBody>
      </p:sp>
      <p:sp>
        <p:nvSpPr>
          <p:cNvPr id="38" name="Shape 38"/>
          <p:cNvSpPr/>
          <p:nvPr/>
        </p:nvSpPr>
        <p:spPr>
          <a:xfrm>
            <a:off x="6294729" y="6870700"/>
            <a:ext cx="410872" cy="736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n-lt"/>
                <a:ea typeface="+mn-ea"/>
                <a:cs typeface="+mn-cs"/>
                <a:sym typeface="Optima"/>
              </a:defRPr>
            </a:lvl1pPr>
          </a:lstStyle>
          <a:p>
            <a:pPr lvl="0">
              <a:defRPr sz="1800"/>
            </a:pPr>
            <a:r>
              <a:rPr sz="4200"/>
              <a:t>4</a:t>
            </a:r>
          </a:p>
        </p:txBody>
      </p:sp>
      <p:sp>
        <p:nvSpPr>
          <p:cNvPr id="39" name="Shape 39"/>
          <p:cNvSpPr/>
          <p:nvPr/>
        </p:nvSpPr>
        <p:spPr>
          <a:xfrm>
            <a:off x="3805529" y="6870700"/>
            <a:ext cx="410872" cy="736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n-lt"/>
                <a:ea typeface="+mn-ea"/>
                <a:cs typeface="+mn-cs"/>
                <a:sym typeface="Optima"/>
              </a:defRPr>
            </a:lvl1pPr>
          </a:lstStyle>
          <a:p>
            <a:pPr lvl="0">
              <a:defRPr sz="1800"/>
            </a:pPr>
            <a:r>
              <a:rPr sz="4200"/>
              <a:t>5</a:t>
            </a:r>
          </a:p>
        </p:txBody>
      </p:sp>
      <p:sp>
        <p:nvSpPr>
          <p:cNvPr id="40" name="Shape 40"/>
          <p:cNvSpPr/>
          <p:nvPr/>
        </p:nvSpPr>
        <p:spPr>
          <a:xfrm>
            <a:off x="10096500" y="596900"/>
            <a:ext cx="2501900" cy="6007100"/>
          </a:xfrm>
          <a:prstGeom prst="rect">
            <a:avLst/>
          </a:prstGeom>
          <a:solidFill>
            <a:srgbClr val="FF2600"/>
          </a:solidFill>
          <a:ln w="12700">
            <a:miter lim="400000"/>
          </a:ln>
        </p:spPr>
        <p:txBody>
          <a:bodyPr lIns="0" tIns="0" rIns="0" bIns="0" anchor="ct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Not used placeholder">
    <p:spTree>
      <p:nvGrpSpPr>
        <p:cNvPr id="1" name=""/>
        <p:cNvGrpSpPr/>
        <p:nvPr/>
      </p:nvGrpSpPr>
      <p:grpSpPr>
        <a:xfrm>
          <a:off x="0" y="0"/>
          <a:ext cx="0" cy="0"/>
          <a:chOff x="0" y="0"/>
          <a:chExt cx="0" cy="0"/>
        </a:xfrm>
      </p:grpSpPr>
      <p:sp>
        <p:nvSpPr>
          <p:cNvPr id="42" name="Shape 42"/>
          <p:cNvSpPr/>
          <p:nvPr/>
        </p:nvSpPr>
        <p:spPr>
          <a:xfrm>
            <a:off x="-12700" y="-25400"/>
            <a:ext cx="13055600" cy="9842500"/>
          </a:xfrm>
          <a:prstGeom prst="rect">
            <a:avLst/>
          </a:prstGeom>
          <a:gradFill>
            <a:gsLst>
              <a:gs pos="0">
                <a:srgbClr val="FF9300"/>
              </a:gs>
              <a:gs pos="100000">
                <a:srgbClr val="FFD479"/>
              </a:gs>
            </a:gsLst>
            <a:lin ang="1620000"/>
          </a:gradFill>
          <a:ln w="12700">
            <a:miter lim="400000"/>
          </a:ln>
        </p:spPr>
        <p:txBody>
          <a:bodyPr lIns="0" tIns="0" rIns="0" bIns="0" anchor="ct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43" name="Shape 43"/>
          <p:cNvSpPr/>
          <p:nvPr/>
        </p:nvSpPr>
        <p:spPr>
          <a:xfrm>
            <a:off x="1552742" y="3556000"/>
            <a:ext cx="9897136" cy="2641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16900">
                <a:solidFill>
                  <a:srgbClr val="0433FF"/>
                </a:solidFill>
                <a:latin typeface="+mn-lt"/>
                <a:ea typeface="+mn-ea"/>
                <a:cs typeface="+mn-cs"/>
                <a:sym typeface="Optima"/>
              </a:defRPr>
            </a:lvl1pPr>
          </a:lstStyle>
          <a:p>
            <a:pPr lvl="0">
              <a:defRPr sz="1800">
                <a:solidFill>
                  <a:srgbClr val="000000"/>
                </a:solidFill>
              </a:defRPr>
            </a:pPr>
            <a:r>
              <a:rPr sz="16900">
                <a:solidFill>
                  <a:srgbClr val="0433FF"/>
                </a:solidFill>
              </a:rPr>
              <a:t>End of talk</a:t>
            </a:r>
          </a:p>
        </p:txBody>
      </p:sp>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mp; Bullets">
    <p:bg>
      <p:bgPr>
        <a:solidFill>
          <a:srgbClr val="000000"/>
        </a:solidFill>
        <a:effectLst/>
      </p:bgPr>
    </p:bg>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lvl1pPr>
              <a:defRPr>
                <a:solidFill>
                  <a:srgbClr val="FFFFFF"/>
                </a:solidFill>
                <a:latin typeface="+mj-lt"/>
                <a:ea typeface="+mj-ea"/>
                <a:cs typeface="+mj-cs"/>
                <a:sym typeface="Gill Sans"/>
              </a:defRPr>
            </a:lvl1pPr>
          </a:lstStyle>
          <a:p>
            <a:pPr lvl="0">
              <a:defRPr sz="1800">
                <a:solidFill>
                  <a:srgbClr val="000000"/>
                </a:solidFill>
              </a:defRPr>
            </a:pPr>
            <a:r>
              <a:rPr sz="8400">
                <a:solidFill>
                  <a:srgbClr val="FFFFFF"/>
                </a:solidFill>
              </a:rPr>
              <a:t>Title Text</a:t>
            </a:r>
          </a:p>
        </p:txBody>
      </p:sp>
      <p:sp>
        <p:nvSpPr>
          <p:cNvPr id="55" name="Shape 55"/>
          <p:cNvSpPr>
            <a:spLocks noGrp="1"/>
          </p:cNvSpPr>
          <p:nvPr>
            <p:ph type="body" idx="1"/>
          </p:nvPr>
        </p:nvSpPr>
        <p:spPr>
          <a:prstGeom prst="rect">
            <a:avLst/>
          </a:prstGeom>
        </p:spPr>
        <p:txBody>
          <a:bodyPr/>
          <a:lstStyle>
            <a:lvl1pPr>
              <a:buSzPct val="171000"/>
              <a:defRPr>
                <a:solidFill>
                  <a:srgbClr val="FFFFFF"/>
                </a:solidFill>
                <a:latin typeface="+mj-lt"/>
                <a:ea typeface="+mj-ea"/>
                <a:cs typeface="+mj-cs"/>
                <a:sym typeface="Gill Sans"/>
              </a:defRPr>
            </a:lvl1pPr>
            <a:lvl2pPr>
              <a:buSzPct val="171000"/>
              <a:defRPr>
                <a:solidFill>
                  <a:srgbClr val="FFFFFF"/>
                </a:solidFill>
                <a:latin typeface="+mj-lt"/>
                <a:ea typeface="+mj-ea"/>
                <a:cs typeface="+mj-cs"/>
                <a:sym typeface="Gill Sans"/>
              </a:defRPr>
            </a:lvl2pPr>
            <a:lvl3pPr>
              <a:buSzPct val="171000"/>
              <a:defRPr>
                <a:solidFill>
                  <a:srgbClr val="FFFFFF"/>
                </a:solidFill>
                <a:latin typeface="+mj-lt"/>
                <a:ea typeface="+mj-ea"/>
                <a:cs typeface="+mj-cs"/>
                <a:sym typeface="Gill Sans"/>
              </a:defRPr>
            </a:lvl3pPr>
            <a:lvl4pPr>
              <a:buSzPct val="171000"/>
              <a:defRPr>
                <a:solidFill>
                  <a:srgbClr val="FFFFFF"/>
                </a:solidFill>
                <a:latin typeface="+mj-lt"/>
                <a:ea typeface="+mj-ea"/>
                <a:cs typeface="+mj-cs"/>
                <a:sym typeface="Gill Sans"/>
              </a:defRPr>
            </a:lvl4pPr>
            <a:lvl5pPr>
              <a:buSzPct val="171000"/>
              <a:defRPr>
                <a:solidFill>
                  <a:srgbClr val="FFFFFF"/>
                </a:solidFill>
                <a:latin typeface="+mj-lt"/>
                <a:ea typeface="+mj-ea"/>
                <a:cs typeface="+mj-cs"/>
                <a:sym typeface="Gill Sans"/>
              </a:defRPr>
            </a:lvl5pPr>
          </a:lstStyle>
          <a:p>
            <a:pPr lvl="0">
              <a:defRPr sz="1800">
                <a:solidFill>
                  <a:srgbClr val="000000"/>
                </a:solidFill>
              </a:defRPr>
            </a:pPr>
            <a:r>
              <a:rPr sz="4200">
                <a:solidFill>
                  <a:srgbClr val="FFFFFF"/>
                </a:solidFill>
              </a:rPr>
              <a:t>Body Level One</a:t>
            </a:r>
          </a:p>
          <a:p>
            <a:pPr lvl="1">
              <a:defRPr sz="1800">
                <a:solidFill>
                  <a:srgbClr val="000000"/>
                </a:solidFill>
              </a:defRPr>
            </a:pPr>
            <a:r>
              <a:rPr sz="4200">
                <a:solidFill>
                  <a:srgbClr val="FFFFFF"/>
                </a:solidFill>
              </a:rPr>
              <a:t>Body Level Two</a:t>
            </a:r>
          </a:p>
          <a:p>
            <a:pPr lvl="2">
              <a:defRPr sz="1800">
                <a:solidFill>
                  <a:srgbClr val="000000"/>
                </a:solidFill>
              </a:defRPr>
            </a:pPr>
            <a:r>
              <a:rPr sz="4200">
                <a:solidFill>
                  <a:srgbClr val="FFFFFF"/>
                </a:solidFill>
              </a:rPr>
              <a:t>Body Level Three</a:t>
            </a:r>
          </a:p>
          <a:p>
            <a:pPr lvl="3">
              <a:defRPr sz="1800">
                <a:solidFill>
                  <a:srgbClr val="000000"/>
                </a:solidFill>
              </a:defRPr>
            </a:pPr>
            <a:r>
              <a:rPr sz="4200">
                <a:solidFill>
                  <a:srgbClr val="FFFFFF"/>
                </a:solidFill>
              </a:rPr>
              <a:t>Body Level Four</a:t>
            </a:r>
          </a:p>
          <a:p>
            <a:pPr lvl="4">
              <a:defRPr sz="1800">
                <a:solidFill>
                  <a:srgbClr val="000000"/>
                </a:solidFill>
              </a:defRPr>
            </a:pPr>
            <a:r>
              <a:rPr sz="4200">
                <a:solidFill>
                  <a:srgbClr val="FFFFFF"/>
                </a:solidFill>
              </a:rPr>
              <a:t>Body Level Five</a:t>
            </a:r>
          </a:p>
        </p:txBody>
      </p:sp>
    </p:spTree>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amp; Bullets - 2 Column">
    <p:bg>
      <p:bgPr>
        <a:solidFill>
          <a:srgbClr val="000000"/>
        </a:solidFill>
        <a:effectLst/>
      </p:bgPr>
    </p:bg>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lvl1pPr>
              <a:defRPr>
                <a:solidFill>
                  <a:srgbClr val="FFFFFF"/>
                </a:solidFill>
                <a:latin typeface="+mj-lt"/>
                <a:ea typeface="+mj-ea"/>
                <a:cs typeface="+mj-cs"/>
                <a:sym typeface="Gill Sans"/>
              </a:defRPr>
            </a:lvl1pPr>
          </a:lstStyle>
          <a:p>
            <a:pPr lvl="0">
              <a:defRPr sz="1800">
                <a:solidFill>
                  <a:srgbClr val="000000"/>
                </a:solidFill>
              </a:defRPr>
            </a:pPr>
            <a:r>
              <a:rPr sz="8400">
                <a:solidFill>
                  <a:srgbClr val="FFFFFF"/>
                </a:solidFill>
              </a:rPr>
              <a:t>Title Text</a:t>
            </a:r>
          </a:p>
        </p:txBody>
      </p:sp>
      <p:sp>
        <p:nvSpPr>
          <p:cNvPr id="58" name="Shape 58"/>
          <p:cNvSpPr>
            <a:spLocks noGrp="1"/>
          </p:cNvSpPr>
          <p:nvPr>
            <p:ph type="body" idx="1"/>
          </p:nvPr>
        </p:nvSpPr>
        <p:spPr>
          <a:prstGeom prst="rect">
            <a:avLst/>
          </a:prstGeom>
        </p:spPr>
        <p:txBody>
          <a:bodyPr lIns="0" tIns="0" rIns="0" bIns="0" numCol="2" spcCol="523240" anchor="t"/>
          <a:lstStyle>
            <a:lvl1pPr marL="812120" indent="-494620">
              <a:spcBef>
                <a:spcPts val="3800"/>
              </a:spcBef>
              <a:buSzPct val="171000"/>
              <a:defRPr sz="3200">
                <a:solidFill>
                  <a:srgbClr val="FFFFFF"/>
                </a:solidFill>
                <a:latin typeface="+mj-lt"/>
                <a:ea typeface="+mj-ea"/>
                <a:cs typeface="+mj-cs"/>
                <a:sym typeface="Gill Sans"/>
              </a:defRPr>
            </a:lvl1pPr>
            <a:lvl2pPr marL="1256620" indent="-494620">
              <a:spcBef>
                <a:spcPts val="3800"/>
              </a:spcBef>
              <a:buSzPct val="171000"/>
              <a:defRPr sz="3200">
                <a:solidFill>
                  <a:srgbClr val="FFFFFF"/>
                </a:solidFill>
                <a:latin typeface="+mj-lt"/>
                <a:ea typeface="+mj-ea"/>
                <a:cs typeface="+mj-cs"/>
                <a:sym typeface="Gill Sans"/>
              </a:defRPr>
            </a:lvl2pPr>
            <a:lvl3pPr marL="1701120" indent="-494620">
              <a:spcBef>
                <a:spcPts val="3800"/>
              </a:spcBef>
              <a:buSzPct val="171000"/>
              <a:defRPr sz="3200">
                <a:solidFill>
                  <a:srgbClr val="FFFFFF"/>
                </a:solidFill>
                <a:latin typeface="+mj-lt"/>
                <a:ea typeface="+mj-ea"/>
                <a:cs typeface="+mj-cs"/>
                <a:sym typeface="Gill Sans"/>
              </a:defRPr>
            </a:lvl3pPr>
            <a:lvl4pPr marL="2145620" indent="-494620">
              <a:spcBef>
                <a:spcPts val="3800"/>
              </a:spcBef>
              <a:buSzPct val="171000"/>
              <a:defRPr sz="3200">
                <a:solidFill>
                  <a:srgbClr val="FFFFFF"/>
                </a:solidFill>
                <a:latin typeface="+mj-lt"/>
                <a:ea typeface="+mj-ea"/>
                <a:cs typeface="+mj-cs"/>
                <a:sym typeface="Gill Sans"/>
              </a:defRPr>
            </a:lvl4pPr>
            <a:lvl5pPr marL="2590120" indent="-494620">
              <a:spcBef>
                <a:spcPts val="3800"/>
              </a:spcBef>
              <a:buSzPct val="171000"/>
              <a:defRPr sz="3200">
                <a:solidFill>
                  <a:srgbClr val="FFFFFF"/>
                </a:solidFill>
                <a:latin typeface="+mj-lt"/>
                <a:ea typeface="+mj-ea"/>
                <a:cs typeface="+mj-cs"/>
                <a:sym typeface="Gill Sans"/>
              </a:defRPr>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Bullets">
    <p:bg>
      <p:bgPr>
        <a:solidFill>
          <a:srgbClr val="000000"/>
        </a:solidFill>
        <a:effectLst/>
      </p:bgPr>
    </p:bg>
    <p:spTree>
      <p:nvGrpSpPr>
        <p:cNvPr id="1" name=""/>
        <p:cNvGrpSpPr/>
        <p:nvPr/>
      </p:nvGrpSpPr>
      <p:grpSpPr>
        <a:xfrm>
          <a:off x="0" y="0"/>
          <a:ext cx="0" cy="0"/>
          <a:chOff x="0" y="0"/>
          <a:chExt cx="0" cy="0"/>
        </a:xfrm>
      </p:grpSpPr>
      <p:sp>
        <p:nvSpPr>
          <p:cNvPr id="60" name="Shape 60"/>
          <p:cNvSpPr>
            <a:spLocks noGrp="1"/>
          </p:cNvSpPr>
          <p:nvPr>
            <p:ph type="body" idx="1"/>
          </p:nvPr>
        </p:nvSpPr>
        <p:spPr>
          <a:xfrm>
            <a:off x="1270000" y="1270000"/>
            <a:ext cx="10464800" cy="7213600"/>
          </a:xfrm>
          <a:prstGeom prst="rect">
            <a:avLst/>
          </a:prstGeom>
        </p:spPr>
        <p:txBody>
          <a:bodyPr/>
          <a:lstStyle>
            <a:lvl1pPr>
              <a:spcBef>
                <a:spcPts val="4800"/>
              </a:spcBef>
              <a:buSzPct val="171000"/>
              <a:defRPr>
                <a:solidFill>
                  <a:srgbClr val="FFFFFF"/>
                </a:solidFill>
                <a:latin typeface="+mj-lt"/>
                <a:ea typeface="+mj-ea"/>
                <a:cs typeface="+mj-cs"/>
                <a:sym typeface="Gill Sans"/>
              </a:defRPr>
            </a:lvl1pPr>
            <a:lvl2pPr>
              <a:spcBef>
                <a:spcPts val="4800"/>
              </a:spcBef>
              <a:buSzPct val="171000"/>
              <a:defRPr>
                <a:solidFill>
                  <a:srgbClr val="FFFFFF"/>
                </a:solidFill>
                <a:latin typeface="+mj-lt"/>
                <a:ea typeface="+mj-ea"/>
                <a:cs typeface="+mj-cs"/>
                <a:sym typeface="Gill Sans"/>
              </a:defRPr>
            </a:lvl2pPr>
            <a:lvl3pPr>
              <a:spcBef>
                <a:spcPts val="4800"/>
              </a:spcBef>
              <a:buSzPct val="171000"/>
              <a:defRPr>
                <a:solidFill>
                  <a:srgbClr val="FFFFFF"/>
                </a:solidFill>
                <a:latin typeface="+mj-lt"/>
                <a:ea typeface="+mj-ea"/>
                <a:cs typeface="+mj-cs"/>
                <a:sym typeface="Gill Sans"/>
              </a:defRPr>
            </a:lvl3pPr>
            <a:lvl4pPr>
              <a:spcBef>
                <a:spcPts val="4800"/>
              </a:spcBef>
              <a:buSzPct val="171000"/>
              <a:defRPr>
                <a:solidFill>
                  <a:srgbClr val="FFFFFF"/>
                </a:solidFill>
                <a:latin typeface="+mj-lt"/>
                <a:ea typeface="+mj-ea"/>
                <a:cs typeface="+mj-cs"/>
                <a:sym typeface="Gill Sans"/>
              </a:defRPr>
            </a:lvl4pPr>
            <a:lvl5pPr>
              <a:spcBef>
                <a:spcPts val="4800"/>
              </a:spcBef>
              <a:buSzPct val="171000"/>
              <a:defRPr>
                <a:solidFill>
                  <a:srgbClr val="FFFFFF"/>
                </a:solidFill>
                <a:latin typeface="+mj-lt"/>
                <a:ea typeface="+mj-ea"/>
                <a:cs typeface="+mj-cs"/>
                <a:sym typeface="Gill Sans"/>
              </a:defRPr>
            </a:lvl5pPr>
          </a:lstStyle>
          <a:p>
            <a:pPr lvl="0">
              <a:defRPr sz="1800">
                <a:solidFill>
                  <a:srgbClr val="000000"/>
                </a:solidFill>
              </a:defRPr>
            </a:pPr>
            <a:r>
              <a:rPr sz="4200">
                <a:solidFill>
                  <a:srgbClr val="FFFFFF"/>
                </a:solidFill>
              </a:rPr>
              <a:t>Body Level One</a:t>
            </a:r>
          </a:p>
          <a:p>
            <a:pPr lvl="1">
              <a:defRPr sz="1800">
                <a:solidFill>
                  <a:srgbClr val="000000"/>
                </a:solidFill>
              </a:defRPr>
            </a:pPr>
            <a:r>
              <a:rPr sz="4200">
                <a:solidFill>
                  <a:srgbClr val="FFFFFF"/>
                </a:solidFill>
              </a:rPr>
              <a:t>Body Level Two</a:t>
            </a:r>
          </a:p>
          <a:p>
            <a:pPr lvl="2">
              <a:defRPr sz="1800">
                <a:solidFill>
                  <a:srgbClr val="000000"/>
                </a:solidFill>
              </a:defRPr>
            </a:pPr>
            <a:r>
              <a:rPr sz="4200">
                <a:solidFill>
                  <a:srgbClr val="FFFFFF"/>
                </a:solidFill>
              </a:rPr>
              <a:t>Body Level Three</a:t>
            </a:r>
          </a:p>
          <a:p>
            <a:pPr lvl="3">
              <a:defRPr sz="1800">
                <a:solidFill>
                  <a:srgbClr val="000000"/>
                </a:solidFill>
              </a:defRPr>
            </a:pPr>
            <a:r>
              <a:rPr sz="4200">
                <a:solidFill>
                  <a:srgbClr val="FFFFFF"/>
                </a:solidFill>
              </a:rPr>
              <a:t>Body Level Four</a:t>
            </a:r>
          </a:p>
          <a:p>
            <a:pPr lvl="4">
              <a:defRPr sz="1800">
                <a:solidFill>
                  <a:srgbClr val="000000"/>
                </a:solidFill>
              </a:defRPr>
            </a:pPr>
            <a:r>
              <a:rPr sz="4200">
                <a:solidFill>
                  <a:srgbClr val="FFFFFF"/>
                </a:solidFill>
              </a:rPr>
              <a:t>Body Level Five</a:t>
            </a:r>
          </a:p>
        </p:txBody>
      </p:sp>
    </p:spTree>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000000"/>
        </a:solidFill>
        <a:effectLst/>
      </p:bgPr>
    </p:bg>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le - Top">
    <p:bg>
      <p:bgPr>
        <a:solidFill>
          <a:srgbClr val="000000"/>
        </a:solidFill>
        <a:effectLst/>
      </p:bgPr>
    </p:bg>
    <p:spTree>
      <p:nvGrpSpPr>
        <p:cNvPr id="1" name=""/>
        <p:cNvGrpSpPr/>
        <p:nvPr/>
      </p:nvGrpSpPr>
      <p:grpSpPr>
        <a:xfrm>
          <a:off x="0" y="0"/>
          <a:ext cx="0" cy="0"/>
          <a:chOff x="0" y="0"/>
          <a:chExt cx="0" cy="0"/>
        </a:xfrm>
      </p:grpSpPr>
      <p:sp>
        <p:nvSpPr>
          <p:cNvPr id="63" name="Shape 63"/>
          <p:cNvSpPr>
            <a:spLocks noGrp="1"/>
          </p:cNvSpPr>
          <p:nvPr>
            <p:ph type="title"/>
          </p:nvPr>
        </p:nvSpPr>
        <p:spPr>
          <a:prstGeom prst="rect">
            <a:avLst/>
          </a:prstGeom>
        </p:spPr>
        <p:txBody>
          <a:bodyPr/>
          <a:lstStyle>
            <a:lvl1pPr>
              <a:defRPr>
                <a:solidFill>
                  <a:srgbClr val="FFFFFF"/>
                </a:solidFill>
                <a:latin typeface="+mj-lt"/>
                <a:ea typeface="+mj-ea"/>
                <a:cs typeface="+mj-cs"/>
                <a:sym typeface="Gill Sans"/>
              </a:defRPr>
            </a:lvl1pPr>
          </a:lstStyle>
          <a:p>
            <a:pPr lvl="0">
              <a:defRPr sz="1800">
                <a:solidFill>
                  <a:srgbClr val="000000"/>
                </a:solidFill>
              </a:defRPr>
            </a:pPr>
            <a:r>
              <a:rPr sz="8400">
                <a:solidFill>
                  <a:srgbClr val="FFFFFF"/>
                </a:solidFill>
              </a:rPr>
              <a:t>Title Text</a:t>
            </a:r>
          </a:p>
        </p:txBody>
      </p:sp>
    </p:spTree>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itle - Center">
    <p:bg>
      <p:bgPr>
        <a:solidFill>
          <a:srgbClr val="000000"/>
        </a:solidFill>
        <a:effectLst/>
      </p:bgPr>
    </p:bg>
    <p:spTree>
      <p:nvGrpSpPr>
        <p:cNvPr id="1" name=""/>
        <p:cNvGrpSpPr/>
        <p:nvPr/>
      </p:nvGrpSpPr>
      <p:grpSpPr>
        <a:xfrm>
          <a:off x="0" y="0"/>
          <a:ext cx="0" cy="0"/>
          <a:chOff x="0" y="0"/>
          <a:chExt cx="0" cy="0"/>
        </a:xfrm>
      </p:grpSpPr>
      <p:sp>
        <p:nvSpPr>
          <p:cNvPr id="65" name="Shape 65"/>
          <p:cNvSpPr>
            <a:spLocks noGrp="1"/>
          </p:cNvSpPr>
          <p:nvPr>
            <p:ph type="title"/>
          </p:nvPr>
        </p:nvSpPr>
        <p:spPr>
          <a:xfrm>
            <a:off x="1270000" y="2971800"/>
            <a:ext cx="10464800" cy="3810000"/>
          </a:xfrm>
          <a:prstGeom prst="rect">
            <a:avLst/>
          </a:prstGeom>
        </p:spPr>
        <p:txBody>
          <a:bodyPr/>
          <a:lstStyle>
            <a:lvl1pPr>
              <a:defRPr>
                <a:solidFill>
                  <a:srgbClr val="FFFFFF"/>
                </a:solidFill>
                <a:latin typeface="+mj-lt"/>
                <a:ea typeface="+mj-ea"/>
                <a:cs typeface="+mj-cs"/>
                <a:sym typeface="Gill Sans"/>
              </a:defRPr>
            </a:lvl1pPr>
          </a:lstStyle>
          <a:p>
            <a:pPr lvl="0">
              <a:defRPr sz="1800">
                <a:solidFill>
                  <a:srgbClr val="000000"/>
                </a:solidFill>
              </a:defRPr>
            </a:pPr>
            <a:r>
              <a:rPr sz="8400">
                <a:solidFill>
                  <a:srgbClr val="FFFFFF"/>
                </a:solidFill>
              </a:rPr>
              <a:t>Title Text</a:t>
            </a:r>
          </a:p>
        </p:txBody>
      </p:sp>
    </p:spTree>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Photo - Horizontal">
    <p:bg>
      <p:bgPr>
        <a:solidFill>
          <a:srgbClr val="000000"/>
        </a:solidFill>
        <a:effectLst/>
      </p:bgPr>
    </p:bg>
    <p:spTree>
      <p:nvGrpSpPr>
        <p:cNvPr id="1" name=""/>
        <p:cNvGrpSpPr/>
        <p:nvPr/>
      </p:nvGrpSpPr>
      <p:grpSpPr>
        <a:xfrm>
          <a:off x="0" y="0"/>
          <a:ext cx="0" cy="0"/>
          <a:chOff x="0" y="0"/>
          <a:chExt cx="0" cy="0"/>
        </a:xfrm>
      </p:grpSpPr>
      <p:sp>
        <p:nvSpPr>
          <p:cNvPr id="67" name="Shape 67"/>
          <p:cNvSpPr>
            <a:spLocks noGrp="1"/>
          </p:cNvSpPr>
          <p:nvPr>
            <p:ph type="title"/>
          </p:nvPr>
        </p:nvSpPr>
        <p:spPr>
          <a:xfrm>
            <a:off x="1270000" y="7366000"/>
            <a:ext cx="10464800" cy="1701800"/>
          </a:xfrm>
          <a:prstGeom prst="rect">
            <a:avLst/>
          </a:prstGeom>
        </p:spPr>
        <p:txBody>
          <a:bodyPr/>
          <a:lstStyle>
            <a:lvl1pPr>
              <a:defRPr>
                <a:solidFill>
                  <a:srgbClr val="FFFFFF"/>
                </a:solidFill>
                <a:latin typeface="+mj-lt"/>
                <a:ea typeface="+mj-ea"/>
                <a:cs typeface="+mj-cs"/>
                <a:sym typeface="Gill Sans"/>
              </a:defRPr>
            </a:lvl1pPr>
          </a:lstStyle>
          <a:p>
            <a:pPr lvl="0">
              <a:defRPr sz="1800">
                <a:solidFill>
                  <a:srgbClr val="000000"/>
                </a:solidFill>
              </a:defRPr>
            </a:pPr>
            <a:r>
              <a:rPr sz="8400">
                <a:solidFill>
                  <a:srgbClr val="FFFFFF"/>
                </a:solidFill>
              </a:rPr>
              <a:t>Title Text</a:t>
            </a:r>
          </a:p>
        </p:txBody>
      </p:sp>
    </p:spTree>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Photo - Horizontal Reflection">
    <p:bg>
      <p:bgPr>
        <a:solidFill>
          <a:srgbClr val="000000"/>
        </a:solidFill>
        <a:effectLst/>
      </p:bgPr>
    </p:bg>
    <p:spTree>
      <p:nvGrpSpPr>
        <p:cNvPr id="1" name=""/>
        <p:cNvGrpSpPr/>
        <p:nvPr/>
      </p:nvGrpSpPr>
      <p:grpSpPr>
        <a:xfrm>
          <a:off x="0" y="0"/>
          <a:ext cx="0" cy="0"/>
          <a:chOff x="0" y="0"/>
          <a:chExt cx="0" cy="0"/>
        </a:xfrm>
      </p:grpSpPr>
      <p:sp>
        <p:nvSpPr>
          <p:cNvPr id="69" name="Shape 69"/>
          <p:cNvSpPr>
            <a:spLocks noGrp="1"/>
          </p:cNvSpPr>
          <p:nvPr>
            <p:ph type="title"/>
          </p:nvPr>
        </p:nvSpPr>
        <p:spPr>
          <a:xfrm>
            <a:off x="1270000" y="7366000"/>
            <a:ext cx="10464800" cy="1701800"/>
          </a:xfrm>
          <a:prstGeom prst="rect">
            <a:avLst/>
          </a:prstGeom>
        </p:spPr>
        <p:txBody>
          <a:bodyPr/>
          <a:lstStyle>
            <a:lvl1pPr>
              <a:defRPr>
                <a:solidFill>
                  <a:srgbClr val="FFFFFF"/>
                </a:solidFill>
                <a:latin typeface="+mj-lt"/>
                <a:ea typeface="+mj-ea"/>
                <a:cs typeface="+mj-cs"/>
                <a:sym typeface="Gill Sans"/>
              </a:defRPr>
            </a:lvl1pPr>
          </a:lstStyle>
          <a:p>
            <a:pPr lvl="0">
              <a:defRPr sz="1800">
                <a:solidFill>
                  <a:srgbClr val="000000"/>
                </a:solidFill>
              </a:defRPr>
            </a:pPr>
            <a:r>
              <a:rPr sz="8400">
                <a:solidFill>
                  <a:srgbClr val="FFFFFF"/>
                </a:solidFill>
              </a:rPr>
              <a:t>Title Text</a:t>
            </a: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42 Optima">
    <p:spTree>
      <p:nvGrpSpPr>
        <p:cNvPr id="1" name=""/>
        <p:cNvGrpSpPr/>
        <p:nvPr/>
      </p:nvGrpSpPr>
      <p:grpSpPr>
        <a:xfrm>
          <a:off x="0" y="0"/>
          <a:ext cx="0" cy="0"/>
          <a:chOff x="0" y="0"/>
          <a:chExt cx="0" cy="0"/>
        </a:xfrm>
      </p:grpSpPr>
      <p:sp>
        <p:nvSpPr>
          <p:cNvPr id="11" name="Shape 11"/>
          <p:cNvSpPr>
            <a:spLocks noGrp="1"/>
          </p:cNvSpPr>
          <p:nvPr>
            <p:ph type="title"/>
          </p:nvPr>
        </p:nvSpPr>
        <p:spPr>
          <a:xfrm>
            <a:off x="1270000" y="4470400"/>
            <a:ext cx="10464800" cy="800100"/>
          </a:xfrm>
          <a:prstGeom prst="rect">
            <a:avLst/>
          </a:prstGeom>
        </p:spPr>
        <p:txBody>
          <a:bodyPr lIns="0" tIns="0" rIns="0" bIns="0" anchor="t"/>
          <a:lstStyle>
            <a:lvl1pPr>
              <a:defRPr sz="4200"/>
            </a:lvl1pPr>
          </a:lstStyle>
          <a:p>
            <a:pPr lvl="0">
              <a:defRPr sz="1800"/>
            </a:pPr>
            <a:r>
              <a:rPr sz="4200"/>
              <a:t>Title Text</a:t>
            </a:r>
          </a:p>
        </p:txBody>
      </p:sp>
    </p:spTree>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Photo - Vertical">
    <p:bg>
      <p:bgPr>
        <a:solidFill>
          <a:srgbClr val="000000"/>
        </a:solidFill>
        <a:effectLst/>
      </p:bgPr>
    </p:bg>
    <p:spTree>
      <p:nvGrpSpPr>
        <p:cNvPr id="1" name=""/>
        <p:cNvGrpSpPr/>
        <p:nvPr/>
      </p:nvGrpSpPr>
      <p:grpSpPr>
        <a:xfrm>
          <a:off x="0" y="0"/>
          <a:ext cx="0" cy="0"/>
          <a:chOff x="0" y="0"/>
          <a:chExt cx="0" cy="0"/>
        </a:xfrm>
      </p:grpSpPr>
      <p:sp>
        <p:nvSpPr>
          <p:cNvPr id="71" name="Shape 71"/>
          <p:cNvSpPr>
            <a:spLocks noGrp="1"/>
          </p:cNvSpPr>
          <p:nvPr>
            <p:ph type="title"/>
          </p:nvPr>
        </p:nvSpPr>
        <p:spPr>
          <a:xfrm>
            <a:off x="635000" y="1524000"/>
            <a:ext cx="5867400" cy="3302000"/>
          </a:xfrm>
          <a:prstGeom prst="rect">
            <a:avLst/>
          </a:prstGeom>
        </p:spPr>
        <p:txBody>
          <a:bodyPr lIns="0" tIns="0" rIns="0" bIns="0" anchor="b"/>
          <a:lstStyle>
            <a:lvl1pPr>
              <a:defRPr sz="7000">
                <a:solidFill>
                  <a:srgbClr val="FFFFFF"/>
                </a:solidFill>
                <a:latin typeface="+mj-lt"/>
                <a:ea typeface="+mj-ea"/>
                <a:cs typeface="+mj-cs"/>
                <a:sym typeface="Gill Sans"/>
              </a:defRPr>
            </a:lvl1pPr>
          </a:lstStyle>
          <a:p>
            <a:pPr lvl="0">
              <a:defRPr sz="1800">
                <a:solidFill>
                  <a:srgbClr val="000000"/>
                </a:solidFill>
              </a:defRPr>
            </a:pPr>
            <a:r>
              <a:rPr sz="7000">
                <a:solidFill>
                  <a:srgbClr val="FFFFFF"/>
                </a:solidFill>
              </a:rPr>
              <a:t>Title Text</a:t>
            </a:r>
          </a:p>
        </p:txBody>
      </p:sp>
      <p:sp>
        <p:nvSpPr>
          <p:cNvPr id="72" name="Shape 72"/>
          <p:cNvSpPr>
            <a:spLocks noGrp="1"/>
          </p:cNvSpPr>
          <p:nvPr>
            <p:ph type="body" idx="1"/>
          </p:nvPr>
        </p:nvSpPr>
        <p:spPr>
          <a:xfrm>
            <a:off x="635000" y="4902200"/>
            <a:ext cx="5867400" cy="3302000"/>
          </a:xfrm>
          <a:prstGeom prst="rect">
            <a:avLst/>
          </a:prstGeom>
        </p:spPr>
        <p:txBody>
          <a:bodyPr lIns="0" tIns="0" rIns="0" bIns="0" anchor="t"/>
          <a:lstStyle>
            <a:lvl1pPr marL="0" indent="0" algn="ctr">
              <a:spcBef>
                <a:spcPts val="0"/>
              </a:spcBef>
              <a:buSzTx/>
              <a:buNone/>
              <a:defRPr sz="3400">
                <a:solidFill>
                  <a:srgbClr val="FFFFFF"/>
                </a:solidFill>
                <a:latin typeface="+mj-lt"/>
                <a:ea typeface="+mj-ea"/>
                <a:cs typeface="+mj-cs"/>
                <a:sym typeface="Gill Sans"/>
              </a:defRPr>
            </a:lvl1pPr>
            <a:lvl2pPr marL="0" indent="0" algn="ctr">
              <a:spcBef>
                <a:spcPts val="0"/>
              </a:spcBef>
              <a:buSzTx/>
              <a:buNone/>
              <a:defRPr sz="3400">
                <a:solidFill>
                  <a:srgbClr val="FFFFFF"/>
                </a:solidFill>
                <a:latin typeface="+mj-lt"/>
                <a:ea typeface="+mj-ea"/>
                <a:cs typeface="+mj-cs"/>
                <a:sym typeface="Gill Sans"/>
              </a:defRPr>
            </a:lvl2pPr>
            <a:lvl3pPr marL="0" indent="0" algn="ctr">
              <a:spcBef>
                <a:spcPts val="0"/>
              </a:spcBef>
              <a:buSzTx/>
              <a:buNone/>
              <a:defRPr sz="3400">
                <a:solidFill>
                  <a:srgbClr val="FFFFFF"/>
                </a:solidFill>
                <a:latin typeface="+mj-lt"/>
                <a:ea typeface="+mj-ea"/>
                <a:cs typeface="+mj-cs"/>
                <a:sym typeface="Gill Sans"/>
              </a:defRPr>
            </a:lvl3pPr>
            <a:lvl4pPr marL="0" indent="0" algn="ctr">
              <a:spcBef>
                <a:spcPts val="0"/>
              </a:spcBef>
              <a:buSzTx/>
              <a:buNone/>
              <a:defRPr sz="3400">
                <a:solidFill>
                  <a:srgbClr val="FFFFFF"/>
                </a:solidFill>
                <a:latin typeface="+mj-lt"/>
                <a:ea typeface="+mj-ea"/>
                <a:cs typeface="+mj-cs"/>
                <a:sym typeface="Gill Sans"/>
              </a:defRPr>
            </a:lvl4pPr>
            <a:lvl5pPr marL="0" indent="0" algn="ctr">
              <a:spcBef>
                <a:spcPts val="0"/>
              </a:spcBef>
              <a:buSzTx/>
              <a:buNone/>
              <a:defRPr sz="3400">
                <a:solidFill>
                  <a:srgbClr val="FFFFFF"/>
                </a:solidFill>
                <a:latin typeface="+mj-lt"/>
                <a:ea typeface="+mj-ea"/>
                <a:cs typeface="+mj-cs"/>
                <a:sym typeface="Gill Sans"/>
              </a:defRPr>
            </a:lvl5pPr>
          </a:lstStyle>
          <a:p>
            <a:pPr lvl="0">
              <a:defRPr sz="1800">
                <a:solidFill>
                  <a:srgbClr val="000000"/>
                </a:solidFill>
              </a:defRPr>
            </a:pPr>
            <a:r>
              <a:rPr sz="3400">
                <a:solidFill>
                  <a:srgbClr val="FFFFFF"/>
                </a:solidFill>
              </a:rPr>
              <a:t>Body Level One</a:t>
            </a:r>
          </a:p>
          <a:p>
            <a:pPr lvl="1">
              <a:defRPr sz="1800">
                <a:solidFill>
                  <a:srgbClr val="000000"/>
                </a:solidFill>
              </a:defRPr>
            </a:pPr>
            <a:r>
              <a:rPr sz="3400">
                <a:solidFill>
                  <a:srgbClr val="FFFFFF"/>
                </a:solidFill>
              </a:rPr>
              <a:t>Body Level Two</a:t>
            </a:r>
          </a:p>
          <a:p>
            <a:pPr lvl="2">
              <a:defRPr sz="1800">
                <a:solidFill>
                  <a:srgbClr val="000000"/>
                </a:solidFill>
              </a:defRPr>
            </a:pPr>
            <a:r>
              <a:rPr sz="3400">
                <a:solidFill>
                  <a:srgbClr val="FFFFFF"/>
                </a:solidFill>
              </a:rPr>
              <a:t>Body Level Three</a:t>
            </a:r>
          </a:p>
          <a:p>
            <a:pPr lvl="3">
              <a:defRPr sz="1800">
                <a:solidFill>
                  <a:srgbClr val="000000"/>
                </a:solidFill>
              </a:defRPr>
            </a:pPr>
            <a:r>
              <a:rPr sz="3400">
                <a:solidFill>
                  <a:srgbClr val="FFFFFF"/>
                </a:solidFill>
              </a:rPr>
              <a:t>Body Level Four</a:t>
            </a:r>
          </a:p>
          <a:p>
            <a:pPr lvl="4">
              <a:defRPr sz="1800">
                <a:solidFill>
                  <a:srgbClr val="000000"/>
                </a:solidFill>
              </a:defRPr>
            </a:pPr>
            <a:r>
              <a:rPr sz="3400">
                <a:solidFill>
                  <a:srgbClr val="FFFFFF"/>
                </a:solidFill>
              </a:rPr>
              <a:t>Body Level Five</a:t>
            </a:r>
          </a:p>
        </p:txBody>
      </p:sp>
    </p:spTree>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Photo - Vertical Reflection">
    <p:bg>
      <p:bgPr>
        <a:solidFill>
          <a:srgbClr val="000000"/>
        </a:solidFill>
        <a:effectLst/>
      </p:bgPr>
    </p:bg>
    <p:spTree>
      <p:nvGrpSpPr>
        <p:cNvPr id="1" name=""/>
        <p:cNvGrpSpPr/>
        <p:nvPr/>
      </p:nvGrpSpPr>
      <p:grpSpPr>
        <a:xfrm>
          <a:off x="0" y="0"/>
          <a:ext cx="0" cy="0"/>
          <a:chOff x="0" y="0"/>
          <a:chExt cx="0" cy="0"/>
        </a:xfrm>
      </p:grpSpPr>
      <p:sp>
        <p:nvSpPr>
          <p:cNvPr id="74" name="Shape 74"/>
          <p:cNvSpPr>
            <a:spLocks noGrp="1"/>
          </p:cNvSpPr>
          <p:nvPr>
            <p:ph type="title"/>
          </p:nvPr>
        </p:nvSpPr>
        <p:spPr>
          <a:xfrm>
            <a:off x="635000" y="1524000"/>
            <a:ext cx="5867400" cy="3302000"/>
          </a:xfrm>
          <a:prstGeom prst="rect">
            <a:avLst/>
          </a:prstGeom>
        </p:spPr>
        <p:txBody>
          <a:bodyPr lIns="0" tIns="0" rIns="0" bIns="0" anchor="b"/>
          <a:lstStyle>
            <a:lvl1pPr>
              <a:defRPr sz="7000">
                <a:solidFill>
                  <a:srgbClr val="FFFFFF"/>
                </a:solidFill>
                <a:latin typeface="+mj-lt"/>
                <a:ea typeface="+mj-ea"/>
                <a:cs typeface="+mj-cs"/>
                <a:sym typeface="Gill Sans"/>
              </a:defRPr>
            </a:lvl1pPr>
          </a:lstStyle>
          <a:p>
            <a:pPr lvl="0">
              <a:defRPr sz="1800">
                <a:solidFill>
                  <a:srgbClr val="000000"/>
                </a:solidFill>
              </a:defRPr>
            </a:pPr>
            <a:r>
              <a:rPr sz="7000">
                <a:solidFill>
                  <a:srgbClr val="FFFFFF"/>
                </a:solidFill>
              </a:rPr>
              <a:t>Title Text</a:t>
            </a:r>
          </a:p>
        </p:txBody>
      </p:sp>
      <p:sp>
        <p:nvSpPr>
          <p:cNvPr id="75" name="Shape 75"/>
          <p:cNvSpPr>
            <a:spLocks noGrp="1"/>
          </p:cNvSpPr>
          <p:nvPr>
            <p:ph type="body" idx="1"/>
          </p:nvPr>
        </p:nvSpPr>
        <p:spPr>
          <a:xfrm>
            <a:off x="635000" y="4902200"/>
            <a:ext cx="5867400" cy="3302000"/>
          </a:xfrm>
          <a:prstGeom prst="rect">
            <a:avLst/>
          </a:prstGeom>
        </p:spPr>
        <p:txBody>
          <a:bodyPr lIns="0" tIns="0" rIns="0" bIns="0" anchor="t"/>
          <a:lstStyle>
            <a:lvl1pPr marL="0" indent="0" algn="ctr">
              <a:spcBef>
                <a:spcPts val="0"/>
              </a:spcBef>
              <a:buSzTx/>
              <a:buNone/>
              <a:defRPr sz="3400">
                <a:solidFill>
                  <a:srgbClr val="FFFFFF"/>
                </a:solidFill>
                <a:latin typeface="+mj-lt"/>
                <a:ea typeface="+mj-ea"/>
                <a:cs typeface="+mj-cs"/>
                <a:sym typeface="Gill Sans"/>
              </a:defRPr>
            </a:lvl1pPr>
            <a:lvl2pPr marL="0" indent="0" algn="ctr">
              <a:spcBef>
                <a:spcPts val="0"/>
              </a:spcBef>
              <a:buSzTx/>
              <a:buNone/>
              <a:defRPr sz="3400">
                <a:solidFill>
                  <a:srgbClr val="FFFFFF"/>
                </a:solidFill>
                <a:latin typeface="+mj-lt"/>
                <a:ea typeface="+mj-ea"/>
                <a:cs typeface="+mj-cs"/>
                <a:sym typeface="Gill Sans"/>
              </a:defRPr>
            </a:lvl2pPr>
            <a:lvl3pPr marL="0" indent="0" algn="ctr">
              <a:spcBef>
                <a:spcPts val="0"/>
              </a:spcBef>
              <a:buSzTx/>
              <a:buNone/>
              <a:defRPr sz="3400">
                <a:solidFill>
                  <a:srgbClr val="FFFFFF"/>
                </a:solidFill>
                <a:latin typeface="+mj-lt"/>
                <a:ea typeface="+mj-ea"/>
                <a:cs typeface="+mj-cs"/>
                <a:sym typeface="Gill Sans"/>
              </a:defRPr>
            </a:lvl3pPr>
            <a:lvl4pPr marL="0" indent="0" algn="ctr">
              <a:spcBef>
                <a:spcPts val="0"/>
              </a:spcBef>
              <a:buSzTx/>
              <a:buNone/>
              <a:defRPr sz="3400">
                <a:solidFill>
                  <a:srgbClr val="FFFFFF"/>
                </a:solidFill>
                <a:latin typeface="+mj-lt"/>
                <a:ea typeface="+mj-ea"/>
                <a:cs typeface="+mj-cs"/>
                <a:sym typeface="Gill Sans"/>
              </a:defRPr>
            </a:lvl4pPr>
            <a:lvl5pPr marL="0" indent="0" algn="ctr">
              <a:spcBef>
                <a:spcPts val="0"/>
              </a:spcBef>
              <a:buSzTx/>
              <a:buNone/>
              <a:defRPr sz="3400">
                <a:solidFill>
                  <a:srgbClr val="FFFFFF"/>
                </a:solidFill>
                <a:latin typeface="+mj-lt"/>
                <a:ea typeface="+mj-ea"/>
                <a:cs typeface="+mj-cs"/>
                <a:sym typeface="Gill Sans"/>
              </a:defRPr>
            </a:lvl5pPr>
          </a:lstStyle>
          <a:p>
            <a:pPr lvl="0">
              <a:defRPr sz="1800">
                <a:solidFill>
                  <a:srgbClr val="000000"/>
                </a:solidFill>
              </a:defRPr>
            </a:pPr>
            <a:r>
              <a:rPr sz="3400">
                <a:solidFill>
                  <a:srgbClr val="FFFFFF"/>
                </a:solidFill>
              </a:rPr>
              <a:t>Body Level One</a:t>
            </a:r>
          </a:p>
          <a:p>
            <a:pPr lvl="1">
              <a:defRPr sz="1800">
                <a:solidFill>
                  <a:srgbClr val="000000"/>
                </a:solidFill>
              </a:defRPr>
            </a:pPr>
            <a:r>
              <a:rPr sz="3400">
                <a:solidFill>
                  <a:srgbClr val="FFFFFF"/>
                </a:solidFill>
              </a:rPr>
              <a:t>Body Level Two</a:t>
            </a:r>
          </a:p>
          <a:p>
            <a:pPr lvl="2">
              <a:defRPr sz="1800">
                <a:solidFill>
                  <a:srgbClr val="000000"/>
                </a:solidFill>
              </a:defRPr>
            </a:pPr>
            <a:r>
              <a:rPr sz="3400">
                <a:solidFill>
                  <a:srgbClr val="FFFFFF"/>
                </a:solidFill>
              </a:rPr>
              <a:t>Body Level Three</a:t>
            </a:r>
          </a:p>
          <a:p>
            <a:pPr lvl="3">
              <a:defRPr sz="1800">
                <a:solidFill>
                  <a:srgbClr val="000000"/>
                </a:solidFill>
              </a:defRPr>
            </a:pPr>
            <a:r>
              <a:rPr sz="3400">
                <a:solidFill>
                  <a:srgbClr val="FFFFFF"/>
                </a:solidFill>
              </a:rPr>
              <a:t>Body Level Four</a:t>
            </a:r>
          </a:p>
          <a:p>
            <a:pPr lvl="4">
              <a:defRPr sz="1800">
                <a:solidFill>
                  <a:srgbClr val="000000"/>
                </a:solidFill>
              </a:defRPr>
            </a:pPr>
            <a:r>
              <a:rPr sz="3400">
                <a:solidFill>
                  <a:srgbClr val="FFFFFF"/>
                </a:solidFill>
              </a:rPr>
              <a:t>Body Level Five</a:t>
            </a:r>
          </a:p>
        </p:txBody>
      </p:sp>
    </p:spTree>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Title, Bullets &amp; Photo">
    <p:bg>
      <p:bgPr>
        <a:solidFill>
          <a:srgbClr val="000000"/>
        </a:solidFill>
        <a:effectLst/>
      </p:bgPr>
    </p:bg>
    <p:spTree>
      <p:nvGrpSpPr>
        <p:cNvPr id="1" name=""/>
        <p:cNvGrpSpPr/>
        <p:nvPr/>
      </p:nvGrpSpPr>
      <p:grpSpPr>
        <a:xfrm>
          <a:off x="0" y="0"/>
          <a:ext cx="0" cy="0"/>
          <a:chOff x="0" y="0"/>
          <a:chExt cx="0" cy="0"/>
        </a:xfrm>
      </p:grpSpPr>
      <p:sp>
        <p:nvSpPr>
          <p:cNvPr id="77" name="Shape 77"/>
          <p:cNvSpPr>
            <a:spLocks noGrp="1"/>
          </p:cNvSpPr>
          <p:nvPr>
            <p:ph type="title"/>
          </p:nvPr>
        </p:nvSpPr>
        <p:spPr>
          <a:prstGeom prst="rect">
            <a:avLst/>
          </a:prstGeom>
        </p:spPr>
        <p:txBody>
          <a:bodyPr/>
          <a:lstStyle>
            <a:lvl1pPr>
              <a:defRPr>
                <a:solidFill>
                  <a:srgbClr val="FFFFFF"/>
                </a:solidFill>
                <a:latin typeface="+mj-lt"/>
                <a:ea typeface="+mj-ea"/>
                <a:cs typeface="+mj-cs"/>
                <a:sym typeface="Gill Sans"/>
              </a:defRPr>
            </a:lvl1pPr>
          </a:lstStyle>
          <a:p>
            <a:pPr lvl="0">
              <a:defRPr sz="1800">
                <a:solidFill>
                  <a:srgbClr val="000000"/>
                </a:solidFill>
              </a:defRPr>
            </a:pPr>
            <a:r>
              <a:rPr sz="8400">
                <a:solidFill>
                  <a:srgbClr val="FFFFFF"/>
                </a:solidFill>
              </a:rPr>
              <a:t>Title Text</a:t>
            </a:r>
          </a:p>
        </p:txBody>
      </p:sp>
      <p:sp>
        <p:nvSpPr>
          <p:cNvPr id="78" name="Shape 78"/>
          <p:cNvSpPr>
            <a:spLocks noGrp="1"/>
          </p:cNvSpPr>
          <p:nvPr>
            <p:ph type="body" idx="1"/>
          </p:nvPr>
        </p:nvSpPr>
        <p:spPr>
          <a:xfrm>
            <a:off x="1270000" y="2768600"/>
            <a:ext cx="5041900" cy="5715000"/>
          </a:xfrm>
          <a:prstGeom prst="rect">
            <a:avLst/>
          </a:prstGeom>
        </p:spPr>
        <p:txBody>
          <a:bodyPr/>
          <a:lstStyle>
            <a:lvl1pPr marL="812120" indent="-494620">
              <a:spcBef>
                <a:spcPts val="3800"/>
              </a:spcBef>
              <a:buSzPct val="171000"/>
              <a:defRPr sz="3200">
                <a:solidFill>
                  <a:srgbClr val="FFFFFF"/>
                </a:solidFill>
                <a:latin typeface="+mj-lt"/>
                <a:ea typeface="+mj-ea"/>
                <a:cs typeface="+mj-cs"/>
                <a:sym typeface="Gill Sans"/>
              </a:defRPr>
            </a:lvl1pPr>
            <a:lvl2pPr marL="1256620" indent="-494620">
              <a:spcBef>
                <a:spcPts val="3800"/>
              </a:spcBef>
              <a:buSzPct val="171000"/>
              <a:defRPr sz="3200">
                <a:solidFill>
                  <a:srgbClr val="FFFFFF"/>
                </a:solidFill>
                <a:latin typeface="+mj-lt"/>
                <a:ea typeface="+mj-ea"/>
                <a:cs typeface="+mj-cs"/>
                <a:sym typeface="Gill Sans"/>
              </a:defRPr>
            </a:lvl2pPr>
            <a:lvl3pPr marL="1701120" indent="-494620">
              <a:spcBef>
                <a:spcPts val="3800"/>
              </a:spcBef>
              <a:buSzPct val="171000"/>
              <a:defRPr sz="3200">
                <a:solidFill>
                  <a:srgbClr val="FFFFFF"/>
                </a:solidFill>
                <a:latin typeface="+mj-lt"/>
                <a:ea typeface="+mj-ea"/>
                <a:cs typeface="+mj-cs"/>
                <a:sym typeface="Gill Sans"/>
              </a:defRPr>
            </a:lvl3pPr>
            <a:lvl4pPr marL="2145620" indent="-494620">
              <a:spcBef>
                <a:spcPts val="3800"/>
              </a:spcBef>
              <a:buSzPct val="171000"/>
              <a:defRPr sz="3200">
                <a:solidFill>
                  <a:srgbClr val="FFFFFF"/>
                </a:solidFill>
                <a:latin typeface="+mj-lt"/>
                <a:ea typeface="+mj-ea"/>
                <a:cs typeface="+mj-cs"/>
                <a:sym typeface="Gill Sans"/>
              </a:defRPr>
            </a:lvl4pPr>
            <a:lvl5pPr marL="2590120" indent="-494620">
              <a:spcBef>
                <a:spcPts val="3800"/>
              </a:spcBef>
              <a:buSzPct val="171000"/>
              <a:defRPr sz="3200">
                <a:solidFill>
                  <a:srgbClr val="FFFFFF"/>
                </a:solidFill>
                <a:latin typeface="+mj-lt"/>
                <a:ea typeface="+mj-ea"/>
                <a:cs typeface="+mj-cs"/>
                <a:sym typeface="Gill Sans"/>
              </a:defRPr>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xmlns:p14="http://schemas.microsoft.com/office/powerpoint/2010/mai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Title &amp; Bullets - Left">
    <p:bg>
      <p:bgPr>
        <a:solidFill>
          <a:srgbClr val="000000"/>
        </a:solidFill>
        <a:effectLst/>
      </p:bgPr>
    </p:bg>
    <p:spTree>
      <p:nvGrpSpPr>
        <p:cNvPr id="1" name=""/>
        <p:cNvGrpSpPr/>
        <p:nvPr/>
      </p:nvGrpSpPr>
      <p:grpSpPr>
        <a:xfrm>
          <a:off x="0" y="0"/>
          <a:ext cx="0" cy="0"/>
          <a:chOff x="0" y="0"/>
          <a:chExt cx="0" cy="0"/>
        </a:xfrm>
      </p:grpSpPr>
      <p:sp>
        <p:nvSpPr>
          <p:cNvPr id="80" name="Shape 80"/>
          <p:cNvSpPr>
            <a:spLocks noGrp="1"/>
          </p:cNvSpPr>
          <p:nvPr>
            <p:ph type="title"/>
          </p:nvPr>
        </p:nvSpPr>
        <p:spPr>
          <a:prstGeom prst="rect">
            <a:avLst/>
          </a:prstGeom>
        </p:spPr>
        <p:txBody>
          <a:bodyPr/>
          <a:lstStyle>
            <a:lvl1pPr>
              <a:defRPr>
                <a:solidFill>
                  <a:srgbClr val="FFFFFF"/>
                </a:solidFill>
                <a:latin typeface="+mj-lt"/>
                <a:ea typeface="+mj-ea"/>
                <a:cs typeface="+mj-cs"/>
                <a:sym typeface="Gill Sans"/>
              </a:defRPr>
            </a:lvl1pPr>
          </a:lstStyle>
          <a:p>
            <a:pPr lvl="0">
              <a:defRPr sz="1800">
                <a:solidFill>
                  <a:srgbClr val="000000"/>
                </a:solidFill>
              </a:defRPr>
            </a:pPr>
            <a:r>
              <a:rPr sz="8400">
                <a:solidFill>
                  <a:srgbClr val="FFFFFF"/>
                </a:solidFill>
              </a:rPr>
              <a:t>Title Text</a:t>
            </a:r>
          </a:p>
        </p:txBody>
      </p:sp>
      <p:sp>
        <p:nvSpPr>
          <p:cNvPr id="81" name="Shape 81"/>
          <p:cNvSpPr>
            <a:spLocks noGrp="1"/>
          </p:cNvSpPr>
          <p:nvPr>
            <p:ph type="body" idx="1"/>
          </p:nvPr>
        </p:nvSpPr>
        <p:spPr>
          <a:xfrm>
            <a:off x="1270000" y="2768600"/>
            <a:ext cx="5041900" cy="5715000"/>
          </a:xfrm>
          <a:prstGeom prst="rect">
            <a:avLst/>
          </a:prstGeom>
        </p:spPr>
        <p:txBody>
          <a:bodyPr/>
          <a:lstStyle>
            <a:lvl1pPr marL="812120" indent="-494620">
              <a:spcBef>
                <a:spcPts val="3800"/>
              </a:spcBef>
              <a:buSzPct val="171000"/>
              <a:defRPr sz="3200">
                <a:solidFill>
                  <a:srgbClr val="FFFFFF"/>
                </a:solidFill>
                <a:latin typeface="+mj-lt"/>
                <a:ea typeface="+mj-ea"/>
                <a:cs typeface="+mj-cs"/>
                <a:sym typeface="Gill Sans"/>
              </a:defRPr>
            </a:lvl1pPr>
            <a:lvl2pPr marL="1256620" indent="-494620">
              <a:spcBef>
                <a:spcPts val="3800"/>
              </a:spcBef>
              <a:buSzPct val="171000"/>
              <a:defRPr sz="3200">
                <a:solidFill>
                  <a:srgbClr val="FFFFFF"/>
                </a:solidFill>
                <a:latin typeface="+mj-lt"/>
                <a:ea typeface="+mj-ea"/>
                <a:cs typeface="+mj-cs"/>
                <a:sym typeface="Gill Sans"/>
              </a:defRPr>
            </a:lvl2pPr>
            <a:lvl3pPr marL="1701120" indent="-494620">
              <a:spcBef>
                <a:spcPts val="3800"/>
              </a:spcBef>
              <a:buSzPct val="171000"/>
              <a:defRPr sz="3200">
                <a:solidFill>
                  <a:srgbClr val="FFFFFF"/>
                </a:solidFill>
                <a:latin typeface="+mj-lt"/>
                <a:ea typeface="+mj-ea"/>
                <a:cs typeface="+mj-cs"/>
                <a:sym typeface="Gill Sans"/>
              </a:defRPr>
            </a:lvl3pPr>
            <a:lvl4pPr marL="2145620" indent="-494620">
              <a:spcBef>
                <a:spcPts val="3800"/>
              </a:spcBef>
              <a:buSzPct val="171000"/>
              <a:defRPr sz="3200">
                <a:solidFill>
                  <a:srgbClr val="FFFFFF"/>
                </a:solidFill>
                <a:latin typeface="+mj-lt"/>
                <a:ea typeface="+mj-ea"/>
                <a:cs typeface="+mj-cs"/>
                <a:sym typeface="Gill Sans"/>
              </a:defRPr>
            </a:lvl4pPr>
            <a:lvl5pPr marL="2590120" indent="-494620">
              <a:spcBef>
                <a:spcPts val="3800"/>
              </a:spcBef>
              <a:buSzPct val="171000"/>
              <a:defRPr sz="3200">
                <a:solidFill>
                  <a:srgbClr val="FFFFFF"/>
                </a:solidFill>
                <a:latin typeface="+mj-lt"/>
                <a:ea typeface="+mj-ea"/>
                <a:cs typeface="+mj-cs"/>
                <a:sym typeface="Gill Sans"/>
              </a:defRPr>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xmlns:p14="http://schemas.microsoft.com/office/powerpoint/2010/mai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Title &amp; Bullets - Right">
    <p:bg>
      <p:bgPr>
        <a:solidFill>
          <a:srgbClr val="000000"/>
        </a:solidFill>
        <a:effectLst/>
      </p:bgPr>
    </p:bg>
    <p:spTree>
      <p:nvGrpSpPr>
        <p:cNvPr id="1" name=""/>
        <p:cNvGrpSpPr/>
        <p:nvPr/>
      </p:nvGrpSpPr>
      <p:grpSpPr>
        <a:xfrm>
          <a:off x="0" y="0"/>
          <a:ext cx="0" cy="0"/>
          <a:chOff x="0" y="0"/>
          <a:chExt cx="0" cy="0"/>
        </a:xfrm>
      </p:grpSpPr>
      <p:sp>
        <p:nvSpPr>
          <p:cNvPr id="83" name="Shape 83"/>
          <p:cNvSpPr>
            <a:spLocks noGrp="1"/>
          </p:cNvSpPr>
          <p:nvPr>
            <p:ph type="title"/>
          </p:nvPr>
        </p:nvSpPr>
        <p:spPr>
          <a:prstGeom prst="rect">
            <a:avLst/>
          </a:prstGeom>
        </p:spPr>
        <p:txBody>
          <a:bodyPr/>
          <a:lstStyle>
            <a:lvl1pPr>
              <a:defRPr>
                <a:solidFill>
                  <a:srgbClr val="FFFFFF"/>
                </a:solidFill>
                <a:latin typeface="+mj-lt"/>
                <a:ea typeface="+mj-ea"/>
                <a:cs typeface="+mj-cs"/>
                <a:sym typeface="Gill Sans"/>
              </a:defRPr>
            </a:lvl1pPr>
          </a:lstStyle>
          <a:p>
            <a:pPr lvl="0">
              <a:defRPr sz="1800">
                <a:solidFill>
                  <a:srgbClr val="000000"/>
                </a:solidFill>
              </a:defRPr>
            </a:pPr>
            <a:r>
              <a:rPr sz="8400">
                <a:solidFill>
                  <a:srgbClr val="FFFFFF"/>
                </a:solidFill>
              </a:rPr>
              <a:t>Title Text</a:t>
            </a:r>
          </a:p>
        </p:txBody>
      </p:sp>
      <p:sp>
        <p:nvSpPr>
          <p:cNvPr id="84" name="Shape 84"/>
          <p:cNvSpPr>
            <a:spLocks noGrp="1"/>
          </p:cNvSpPr>
          <p:nvPr>
            <p:ph type="body" idx="1"/>
          </p:nvPr>
        </p:nvSpPr>
        <p:spPr>
          <a:xfrm>
            <a:off x="7772400" y="2768600"/>
            <a:ext cx="3962400" cy="5715000"/>
          </a:xfrm>
          <a:prstGeom prst="rect">
            <a:avLst/>
          </a:prstGeom>
        </p:spPr>
        <p:txBody>
          <a:bodyPr/>
          <a:lstStyle>
            <a:lvl1pPr marL="812120" indent="-494620">
              <a:spcBef>
                <a:spcPts val="3800"/>
              </a:spcBef>
              <a:buSzPct val="171000"/>
              <a:defRPr sz="3200">
                <a:solidFill>
                  <a:srgbClr val="FFFFFF"/>
                </a:solidFill>
                <a:latin typeface="+mj-lt"/>
                <a:ea typeface="+mj-ea"/>
                <a:cs typeface="+mj-cs"/>
                <a:sym typeface="Gill Sans"/>
              </a:defRPr>
            </a:lvl1pPr>
            <a:lvl2pPr marL="1256620" indent="-494620">
              <a:spcBef>
                <a:spcPts val="3800"/>
              </a:spcBef>
              <a:buSzPct val="171000"/>
              <a:defRPr sz="3200">
                <a:solidFill>
                  <a:srgbClr val="FFFFFF"/>
                </a:solidFill>
                <a:latin typeface="+mj-lt"/>
                <a:ea typeface="+mj-ea"/>
                <a:cs typeface="+mj-cs"/>
                <a:sym typeface="Gill Sans"/>
              </a:defRPr>
            </a:lvl2pPr>
            <a:lvl3pPr marL="1701120" indent="-494620">
              <a:spcBef>
                <a:spcPts val="3800"/>
              </a:spcBef>
              <a:buSzPct val="171000"/>
              <a:defRPr sz="3200">
                <a:solidFill>
                  <a:srgbClr val="FFFFFF"/>
                </a:solidFill>
                <a:latin typeface="+mj-lt"/>
                <a:ea typeface="+mj-ea"/>
                <a:cs typeface="+mj-cs"/>
                <a:sym typeface="Gill Sans"/>
              </a:defRPr>
            </a:lvl3pPr>
            <a:lvl4pPr marL="2145620" indent="-494620">
              <a:spcBef>
                <a:spcPts val="3800"/>
              </a:spcBef>
              <a:buSzPct val="171000"/>
              <a:defRPr sz="3200">
                <a:solidFill>
                  <a:srgbClr val="FFFFFF"/>
                </a:solidFill>
                <a:latin typeface="+mj-lt"/>
                <a:ea typeface="+mj-ea"/>
                <a:cs typeface="+mj-cs"/>
                <a:sym typeface="Gill Sans"/>
              </a:defRPr>
            </a:lvl4pPr>
            <a:lvl5pPr marL="2590120" indent="-494620">
              <a:spcBef>
                <a:spcPts val="3800"/>
              </a:spcBef>
              <a:buSzPct val="171000"/>
              <a:defRPr sz="3200">
                <a:solidFill>
                  <a:srgbClr val="FFFFFF"/>
                </a:solidFill>
                <a:latin typeface="+mj-lt"/>
                <a:ea typeface="+mj-ea"/>
                <a:cs typeface="+mj-cs"/>
                <a:sym typeface="Gill Sans"/>
              </a:defRPr>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pPr>
            <a:r>
              <a:rPr sz="8400"/>
              <a:t>Title Text</a:t>
            </a:r>
          </a:p>
        </p:txBody>
      </p:sp>
      <p:sp>
        <p:nvSpPr>
          <p:cNvPr id="88" name="Shape 88"/>
          <p:cNvSpPr>
            <a:spLocks noGrp="1"/>
          </p:cNvSpPr>
          <p:nvPr>
            <p:ph type="body" idx="1"/>
          </p:nvPr>
        </p:nvSpPr>
        <p:spPr>
          <a:prstGeom prst="rect">
            <a:avLst/>
          </a:prstGeom>
        </p:spPr>
        <p:txBody>
          <a:bodyPr/>
          <a:lstStyle/>
          <a:p>
            <a:pPr lvl="0">
              <a:defRPr sz="1800"/>
            </a:pPr>
            <a:r>
              <a:rPr sz="4200"/>
              <a:t>Body Level One</a:t>
            </a:r>
          </a:p>
          <a:p>
            <a:pPr lvl="1">
              <a:defRPr sz="1800"/>
            </a:pPr>
            <a:r>
              <a:rPr sz="4200"/>
              <a:t>Body Level Two</a:t>
            </a:r>
          </a:p>
          <a:p>
            <a:pPr lvl="2">
              <a:defRPr sz="1800"/>
            </a:pPr>
            <a:r>
              <a:rPr sz="4200"/>
              <a:t>Body Level Three</a:t>
            </a:r>
          </a:p>
          <a:p>
            <a:pPr lvl="3">
              <a:defRPr sz="1800"/>
            </a:pPr>
            <a:r>
              <a:rPr sz="4200"/>
              <a:t>Body Level Four</a:t>
            </a:r>
          </a:p>
          <a:p>
            <a:pPr lvl="4">
              <a:defRPr sz="1800"/>
            </a:pPr>
            <a:r>
              <a:rPr sz="4200"/>
              <a:t>Body Level Five</a:t>
            </a:r>
          </a:p>
        </p:txBody>
      </p:sp>
    </p:spTree>
  </p:cSld>
  <p:clrMapOvr>
    <a:masterClrMapping/>
  </p:clrMapOvr>
  <p:transition xmlns:p14="http://schemas.microsoft.com/office/powerpoint/2010/mai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90" name="Shape 90"/>
          <p:cNvSpPr>
            <a:spLocks noGrp="1"/>
          </p:cNvSpPr>
          <p:nvPr>
            <p:ph type="body" idx="1"/>
          </p:nvPr>
        </p:nvSpPr>
        <p:spPr>
          <a:xfrm>
            <a:off x="1270000" y="1270000"/>
            <a:ext cx="10464800" cy="7213600"/>
          </a:xfrm>
          <a:prstGeom prst="rect">
            <a:avLst/>
          </a:prstGeom>
        </p:spPr>
        <p:txBody>
          <a:bodyPr/>
          <a:lstStyle>
            <a:lvl1pPr>
              <a:spcBef>
                <a:spcPts val="4800"/>
              </a:spcBef>
            </a:lvl1pPr>
            <a:lvl2pPr>
              <a:spcBef>
                <a:spcPts val="4800"/>
              </a:spcBef>
            </a:lvl2pPr>
            <a:lvl3pPr>
              <a:spcBef>
                <a:spcPts val="4800"/>
              </a:spcBef>
            </a:lvl3pPr>
            <a:lvl4pPr>
              <a:spcBef>
                <a:spcPts val="4800"/>
              </a:spcBef>
            </a:lvl4pPr>
            <a:lvl5pPr>
              <a:spcBef>
                <a:spcPts val="4800"/>
              </a:spcBef>
            </a:lvl5pPr>
          </a:lstStyle>
          <a:p>
            <a:pPr lvl="0">
              <a:defRPr sz="1800"/>
            </a:pPr>
            <a:r>
              <a:rPr sz="4200"/>
              <a:t>Body Level One</a:t>
            </a:r>
          </a:p>
          <a:p>
            <a:pPr lvl="1">
              <a:defRPr sz="1800"/>
            </a:pPr>
            <a:r>
              <a:rPr sz="4200"/>
              <a:t>Body Level Two</a:t>
            </a:r>
          </a:p>
          <a:p>
            <a:pPr lvl="2">
              <a:defRPr sz="1800"/>
            </a:pPr>
            <a:r>
              <a:rPr sz="4200"/>
              <a:t>Body Level Three</a:t>
            </a:r>
          </a:p>
          <a:p>
            <a:pPr lvl="3">
              <a:defRPr sz="1800"/>
            </a:pPr>
            <a:r>
              <a:rPr sz="4200"/>
              <a:t>Body Level Four</a:t>
            </a:r>
          </a:p>
          <a:p>
            <a:pPr lvl="4">
              <a:defRPr sz="1800"/>
            </a:pPr>
            <a:r>
              <a:rPr sz="4200"/>
              <a:t>Body Level Five</a:t>
            </a:r>
          </a:p>
        </p:txBody>
      </p:sp>
    </p:spTree>
  </p:cSld>
  <p:clrMapOvr>
    <a:masterClrMapping/>
  </p:clrMapOvr>
  <p:transition xmlns:p14="http://schemas.microsoft.com/office/powerpoint/2010/mai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64 Optima top">
    <p:spTree>
      <p:nvGrpSpPr>
        <p:cNvPr id="1" name=""/>
        <p:cNvGrpSpPr/>
        <p:nvPr/>
      </p:nvGrpSpPr>
      <p:grpSpPr>
        <a:xfrm>
          <a:off x="0" y="0"/>
          <a:ext cx="0" cy="0"/>
          <a:chOff x="0" y="0"/>
          <a:chExt cx="0" cy="0"/>
        </a:xfrm>
      </p:grpSpPr>
      <p:sp>
        <p:nvSpPr>
          <p:cNvPr id="92" name="Shape 92"/>
          <p:cNvSpPr>
            <a:spLocks noGrp="1"/>
          </p:cNvSpPr>
          <p:nvPr>
            <p:ph type="title"/>
          </p:nvPr>
        </p:nvSpPr>
        <p:spPr>
          <a:xfrm>
            <a:off x="139700" y="152400"/>
            <a:ext cx="12725400" cy="1397000"/>
          </a:xfrm>
          <a:prstGeom prst="rect">
            <a:avLst/>
          </a:prstGeom>
        </p:spPr>
        <p:txBody>
          <a:bodyPr lIns="0" tIns="0" rIns="0" bIns="0" anchor="t"/>
          <a:lstStyle>
            <a:lvl1pPr>
              <a:defRPr sz="6400"/>
            </a:lvl1pPr>
          </a:lstStyle>
          <a:p>
            <a:pPr lvl="0">
              <a:defRPr sz="1800"/>
            </a:pPr>
            <a:r>
              <a:rPr sz="6400"/>
              <a:t>Title Text</a:t>
            </a:r>
          </a:p>
        </p:txBody>
      </p:sp>
    </p:spTree>
  </p:cSld>
  <p:clrMapOvr>
    <a:masterClrMapping/>
  </p:clrMapOvr>
  <p:transition xmlns:p14="http://schemas.microsoft.com/office/powerpoint/2010/mai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able">
    <p:spTree>
      <p:nvGrpSpPr>
        <p:cNvPr id="1" name=""/>
        <p:cNvGrpSpPr/>
        <p:nvPr/>
      </p:nvGrpSpPr>
      <p:grpSpPr>
        <a:xfrm>
          <a:off x="0" y="0"/>
          <a:ext cx="0" cy="0"/>
          <a:chOff x="0" y="0"/>
          <a:chExt cx="0" cy="0"/>
        </a:xfrm>
      </p:grpSpPr>
      <p:graphicFrame>
        <p:nvGraphicFramePr>
          <p:cNvPr id="13" name="Table 13"/>
          <p:cNvGraphicFramePr/>
          <p:nvPr/>
        </p:nvGraphicFramePr>
        <p:xfrm>
          <a:off x="215900" y="241300"/>
          <a:ext cx="12560300" cy="9258300"/>
        </p:xfrm>
        <a:graphic>
          <a:graphicData uri="http://schemas.openxmlformats.org/drawingml/2006/table">
            <a:tbl>
              <a:tblPr>
                <a:tableStyleId>{4C3C2611-4C71-4FC5-86AE-919BDF0F9419}</a:tableStyleId>
              </a:tblPr>
              <a:tblGrid>
                <a:gridCol w="2512060"/>
                <a:gridCol w="2512060"/>
                <a:gridCol w="2512060"/>
                <a:gridCol w="2512060"/>
                <a:gridCol w="2512060"/>
              </a:tblGrid>
              <a:tr h="1851660">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r>
              <a:tr h="1851660">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r>
              <a:tr h="1851660">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r>
              <a:tr h="1851660">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r>
              <a:tr h="1851660">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r>
            </a:tbl>
          </a:graphicData>
        </a:graphic>
      </p:graphicFrame>
    </p:spTree>
  </p:cSld>
  <p:clrMapOvr>
    <a:masterClrMapping/>
  </p:clrMapOvr>
  <p:transition xmlns:p14="http://schemas.microsoft.com/office/powerpoint/2010/mai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64 Optima">
    <p:spTree>
      <p:nvGrpSpPr>
        <p:cNvPr id="1" name=""/>
        <p:cNvGrpSpPr/>
        <p:nvPr/>
      </p:nvGrpSpPr>
      <p:grpSpPr>
        <a:xfrm>
          <a:off x="0" y="0"/>
          <a:ext cx="0" cy="0"/>
          <a:chOff x="0" y="0"/>
          <a:chExt cx="0" cy="0"/>
        </a:xfrm>
      </p:grpSpPr>
      <p:sp>
        <p:nvSpPr>
          <p:cNvPr id="104" name="Shape 104"/>
          <p:cNvSpPr>
            <a:spLocks noGrp="1"/>
          </p:cNvSpPr>
          <p:nvPr>
            <p:ph type="title"/>
          </p:nvPr>
        </p:nvSpPr>
        <p:spPr>
          <a:xfrm>
            <a:off x="1270000" y="4178300"/>
            <a:ext cx="10464800" cy="1397000"/>
          </a:xfrm>
          <a:prstGeom prst="rect">
            <a:avLst/>
          </a:prstGeom>
        </p:spPr>
        <p:txBody>
          <a:bodyPr lIns="0" tIns="0" rIns="0" bIns="0" anchor="t"/>
          <a:lstStyle>
            <a:lvl1pPr>
              <a:defRPr sz="6400"/>
            </a:lvl1pPr>
          </a:lstStyle>
          <a:p>
            <a:pPr lvl="0">
              <a:defRPr sz="1800"/>
            </a:pPr>
            <a:r>
              <a:rPr sz="6400"/>
              <a:t>Title Text</a:t>
            </a:r>
          </a:p>
        </p:txBody>
      </p:sp>
    </p:spTree>
  </p:cSld>
  <p:clrMapOvr>
    <a:masterClrMapping/>
  </p:clrMapOvr>
  <p:transition xmlns:p14="http://schemas.microsoft.com/office/powerpoint/2010/mai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64 Optima top">
    <p:spTree>
      <p:nvGrpSpPr>
        <p:cNvPr id="1" name=""/>
        <p:cNvGrpSpPr/>
        <p:nvPr/>
      </p:nvGrpSpPr>
      <p:grpSpPr>
        <a:xfrm>
          <a:off x="0" y="0"/>
          <a:ext cx="0" cy="0"/>
          <a:chOff x="0" y="0"/>
          <a:chExt cx="0" cy="0"/>
        </a:xfrm>
      </p:grpSpPr>
      <p:sp>
        <p:nvSpPr>
          <p:cNvPr id="106" name="Shape 106"/>
          <p:cNvSpPr>
            <a:spLocks noGrp="1"/>
          </p:cNvSpPr>
          <p:nvPr>
            <p:ph type="title"/>
          </p:nvPr>
        </p:nvSpPr>
        <p:spPr>
          <a:xfrm>
            <a:off x="139700" y="152400"/>
            <a:ext cx="12725400" cy="1397000"/>
          </a:xfrm>
          <a:prstGeom prst="rect">
            <a:avLst/>
          </a:prstGeom>
        </p:spPr>
        <p:txBody>
          <a:bodyPr lIns="0" tIns="0" rIns="0" bIns="0" anchor="t"/>
          <a:lstStyle>
            <a:lvl1pPr>
              <a:defRPr sz="6400"/>
            </a:lvl1pPr>
          </a:lstStyle>
          <a:p>
            <a:pPr lvl="0">
              <a:defRPr sz="1800"/>
            </a:pPr>
            <a:r>
              <a:rPr sz="6400"/>
              <a:t>Title Text</a:t>
            </a:r>
          </a:p>
        </p:txBody>
      </p:sp>
    </p:spTree>
  </p:cSld>
  <p:clrMapOvr>
    <a:masterClrMapping/>
  </p:clrMapOvr>
  <p:transition xmlns:p14="http://schemas.microsoft.com/office/powerpoint/2010/mai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42 Optima">
    <p:spTree>
      <p:nvGrpSpPr>
        <p:cNvPr id="1" name=""/>
        <p:cNvGrpSpPr/>
        <p:nvPr/>
      </p:nvGrpSpPr>
      <p:grpSpPr>
        <a:xfrm>
          <a:off x="0" y="0"/>
          <a:ext cx="0" cy="0"/>
          <a:chOff x="0" y="0"/>
          <a:chExt cx="0" cy="0"/>
        </a:xfrm>
      </p:grpSpPr>
      <p:sp>
        <p:nvSpPr>
          <p:cNvPr id="108" name="Shape 108"/>
          <p:cNvSpPr>
            <a:spLocks noGrp="1"/>
          </p:cNvSpPr>
          <p:nvPr>
            <p:ph type="title"/>
          </p:nvPr>
        </p:nvSpPr>
        <p:spPr>
          <a:xfrm>
            <a:off x="1270000" y="4470400"/>
            <a:ext cx="10464800" cy="800100"/>
          </a:xfrm>
          <a:prstGeom prst="rect">
            <a:avLst/>
          </a:prstGeom>
        </p:spPr>
        <p:txBody>
          <a:bodyPr lIns="0" tIns="0" rIns="0" bIns="0" anchor="t"/>
          <a:lstStyle>
            <a:lvl1pPr>
              <a:defRPr sz="4200"/>
            </a:lvl1pPr>
          </a:lstStyle>
          <a:p>
            <a:pPr lvl="0">
              <a:defRPr sz="1800"/>
            </a:pPr>
            <a:r>
              <a:rPr sz="4200"/>
              <a:t>Title Text</a:t>
            </a:r>
          </a:p>
        </p:txBody>
      </p:sp>
    </p:spTree>
  </p:cSld>
  <p:clrMapOvr>
    <a:masterClrMapping/>
  </p:clrMapOvr>
  <p:transition xmlns:p14="http://schemas.microsoft.com/office/powerpoint/2010/mai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able">
    <p:spTree>
      <p:nvGrpSpPr>
        <p:cNvPr id="1" name=""/>
        <p:cNvGrpSpPr/>
        <p:nvPr/>
      </p:nvGrpSpPr>
      <p:grpSpPr>
        <a:xfrm>
          <a:off x="0" y="0"/>
          <a:ext cx="0" cy="0"/>
          <a:chOff x="0" y="0"/>
          <a:chExt cx="0" cy="0"/>
        </a:xfrm>
      </p:grpSpPr>
      <p:graphicFrame>
        <p:nvGraphicFramePr>
          <p:cNvPr id="110" name="Table 110"/>
          <p:cNvGraphicFramePr/>
          <p:nvPr/>
        </p:nvGraphicFramePr>
        <p:xfrm>
          <a:off x="215900" y="241300"/>
          <a:ext cx="12560300" cy="9258300"/>
        </p:xfrm>
        <a:graphic>
          <a:graphicData uri="http://schemas.openxmlformats.org/drawingml/2006/table">
            <a:tbl>
              <a:tblPr>
                <a:tableStyleId>{4C3C2611-4C71-4FC5-86AE-919BDF0F9419}</a:tableStyleId>
              </a:tblPr>
              <a:tblGrid>
                <a:gridCol w="2512060"/>
                <a:gridCol w="2512060"/>
                <a:gridCol w="2512060"/>
                <a:gridCol w="2512060"/>
                <a:gridCol w="2512060"/>
              </a:tblGrid>
              <a:tr h="1851660">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r>
              <a:tr h="1851660">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r>
              <a:tr h="1851660">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r>
              <a:tr h="1851660">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r>
              <a:tr h="1851660">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lvl="0" defTabSz="914400">
                        <a:tabLst>
                          <a:tab pos="914400" algn="l"/>
                        </a:tabLst>
                        <a:defRPr sz="3600">
                          <a:solidFill>
                            <a:srgbClr val="000000"/>
                          </a:solidFill>
                          <a:latin typeface="+mn-lt"/>
                          <a:ea typeface="+mn-ea"/>
                          <a:cs typeface="+mn-cs"/>
                          <a:sym typeface="Optima"/>
                        </a:defRPr>
                      </a:pPr>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r>
            </a:tbl>
          </a:graphicData>
        </a:graphic>
      </p:graphicFrame>
    </p:spTree>
  </p:cSld>
  <p:clrMapOvr>
    <a:masterClrMapping/>
  </p:clrMapOvr>
  <p:transition xmlns:p14="http://schemas.microsoft.com/office/powerpoint/2010/mai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112" name="Shape 112"/>
          <p:cNvSpPr>
            <a:spLocks noGrp="1"/>
          </p:cNvSpPr>
          <p:nvPr>
            <p:ph type="body" idx="1"/>
          </p:nvPr>
        </p:nvSpPr>
        <p:spPr>
          <a:xfrm>
            <a:off x="1270000" y="1270000"/>
            <a:ext cx="10464800" cy="7213600"/>
          </a:xfrm>
          <a:prstGeom prst="rect">
            <a:avLst/>
          </a:prstGeom>
        </p:spPr>
        <p:txBody>
          <a:bodyPr/>
          <a:lstStyle>
            <a:lvl1pPr>
              <a:spcBef>
                <a:spcPts val="4800"/>
              </a:spcBef>
            </a:lvl1pPr>
            <a:lvl2pPr>
              <a:spcBef>
                <a:spcPts val="4800"/>
              </a:spcBef>
            </a:lvl2pPr>
            <a:lvl3pPr>
              <a:spcBef>
                <a:spcPts val="4800"/>
              </a:spcBef>
            </a:lvl3pPr>
            <a:lvl4pPr>
              <a:spcBef>
                <a:spcPts val="4800"/>
              </a:spcBef>
            </a:lvl4pPr>
            <a:lvl5pPr>
              <a:spcBef>
                <a:spcPts val="4800"/>
              </a:spcBef>
            </a:lvl5pPr>
          </a:lstStyle>
          <a:p>
            <a:pPr lvl="0">
              <a:defRPr sz="1800"/>
            </a:pPr>
            <a:r>
              <a:rPr sz="4200"/>
              <a:t>Body Level One</a:t>
            </a:r>
          </a:p>
          <a:p>
            <a:pPr lvl="1">
              <a:defRPr sz="1800"/>
            </a:pPr>
            <a:r>
              <a:rPr sz="4200"/>
              <a:t>Body Level Two</a:t>
            </a:r>
          </a:p>
          <a:p>
            <a:pPr lvl="2">
              <a:defRPr sz="1800"/>
            </a:pPr>
            <a:r>
              <a:rPr sz="4200"/>
              <a:t>Body Level Three</a:t>
            </a:r>
          </a:p>
          <a:p>
            <a:pPr lvl="3">
              <a:defRPr sz="1800"/>
            </a:pPr>
            <a:r>
              <a:rPr sz="4200"/>
              <a:t>Body Level Four</a:t>
            </a:r>
          </a:p>
          <a:p>
            <a:pPr lvl="4">
              <a:defRPr sz="1800"/>
            </a:pPr>
            <a:r>
              <a:rPr sz="4200"/>
              <a:t>Body Level Five</a:t>
            </a:r>
          </a:p>
        </p:txBody>
      </p:sp>
    </p:spTree>
  </p:cSld>
  <p:clrMapOvr>
    <a:masterClrMapping/>
  </p:clrMapOvr>
  <p:transition xmlns:p14="http://schemas.microsoft.com/office/powerpoint/2010/mai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114" name="Shape 114"/>
          <p:cNvSpPr>
            <a:spLocks noGrp="1"/>
          </p:cNvSpPr>
          <p:nvPr>
            <p:ph type="title"/>
          </p:nvPr>
        </p:nvSpPr>
        <p:spPr>
          <a:xfrm>
            <a:off x="1270000" y="1638300"/>
            <a:ext cx="10464800" cy="3302000"/>
          </a:xfrm>
          <a:prstGeom prst="rect">
            <a:avLst/>
          </a:prstGeom>
        </p:spPr>
        <p:txBody>
          <a:bodyPr lIns="0" tIns="0" rIns="0" bIns="0" anchor="b"/>
          <a:lstStyle/>
          <a:p>
            <a:pPr lvl="0">
              <a:defRPr sz="1800"/>
            </a:pPr>
            <a:r>
              <a:rPr sz="8400"/>
              <a:t>Title Text</a:t>
            </a:r>
          </a:p>
        </p:txBody>
      </p:sp>
      <p:sp>
        <p:nvSpPr>
          <p:cNvPr id="115" name="Shape 115"/>
          <p:cNvSpPr>
            <a:spLocks noGrp="1"/>
          </p:cNvSpPr>
          <p:nvPr>
            <p:ph type="body" idx="1"/>
          </p:nvPr>
        </p:nvSpPr>
        <p:spPr>
          <a:xfrm>
            <a:off x="1270000" y="5029200"/>
            <a:ext cx="10464800" cy="1130300"/>
          </a:xfrm>
          <a:prstGeom prst="rect">
            <a:avLst/>
          </a:prstGeom>
        </p:spPr>
        <p:txBody>
          <a:bodyPr lIns="0" tIns="0" rIns="0" bIns="0"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xmlns:p14="http://schemas.microsoft.com/office/powerpoint/2010/mai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Title &amp; Subtitle with center image">
    <p:spTree>
      <p:nvGrpSpPr>
        <p:cNvPr id="1" name=""/>
        <p:cNvGrpSpPr/>
        <p:nvPr/>
      </p:nvGrpSpPr>
      <p:grpSpPr>
        <a:xfrm>
          <a:off x="0" y="0"/>
          <a:ext cx="0" cy="0"/>
          <a:chOff x="0" y="0"/>
          <a:chExt cx="0" cy="0"/>
        </a:xfrm>
      </p:grpSpPr>
      <p:sp>
        <p:nvSpPr>
          <p:cNvPr id="117" name="Shape 117"/>
          <p:cNvSpPr>
            <a:spLocks noGrp="1"/>
          </p:cNvSpPr>
          <p:nvPr>
            <p:ph type="title"/>
          </p:nvPr>
        </p:nvSpPr>
        <p:spPr>
          <a:xfrm>
            <a:off x="1270000" y="152400"/>
            <a:ext cx="10464800" cy="1320800"/>
          </a:xfrm>
          <a:prstGeom prst="rect">
            <a:avLst/>
          </a:prstGeom>
        </p:spPr>
        <p:txBody>
          <a:bodyPr lIns="0" tIns="0" rIns="0" bIns="0" anchor="t"/>
          <a:lstStyle/>
          <a:p>
            <a:pPr lvl="0">
              <a:defRPr sz="1800"/>
            </a:pPr>
            <a:r>
              <a:rPr sz="8400"/>
              <a:t>Title Text</a:t>
            </a:r>
          </a:p>
        </p:txBody>
      </p:sp>
      <p:sp>
        <p:nvSpPr>
          <p:cNvPr id="118" name="Shape 118"/>
          <p:cNvSpPr>
            <a:spLocks noGrp="1"/>
          </p:cNvSpPr>
          <p:nvPr>
            <p:ph type="body" idx="1"/>
          </p:nvPr>
        </p:nvSpPr>
        <p:spPr>
          <a:xfrm>
            <a:off x="1270000" y="8445500"/>
            <a:ext cx="10464800" cy="1130300"/>
          </a:xfrm>
          <a:prstGeom prst="rect">
            <a:avLst/>
          </a:prstGeom>
        </p:spPr>
        <p:txBody>
          <a:bodyPr lIns="0" tIns="0" rIns="0" bIns="0"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17" name="Shape 17"/>
          <p:cNvSpPr>
            <a:spLocks noGrp="1"/>
          </p:cNvSpPr>
          <p:nvPr>
            <p:ph type="title"/>
          </p:nvPr>
        </p:nvSpPr>
        <p:spPr>
          <a:xfrm>
            <a:off x="1270000" y="1638300"/>
            <a:ext cx="10464800" cy="3302000"/>
          </a:xfrm>
          <a:prstGeom prst="rect">
            <a:avLst/>
          </a:prstGeom>
        </p:spPr>
        <p:txBody>
          <a:bodyPr lIns="0" tIns="0" rIns="0" bIns="0" anchor="b"/>
          <a:lstStyle/>
          <a:p>
            <a:pPr lvl="0">
              <a:defRPr sz="1800"/>
            </a:pPr>
            <a:r>
              <a:rPr sz="8400"/>
              <a:t>Title Text</a:t>
            </a:r>
          </a:p>
        </p:txBody>
      </p:sp>
      <p:sp>
        <p:nvSpPr>
          <p:cNvPr id="18" name="Shape 18"/>
          <p:cNvSpPr>
            <a:spLocks noGrp="1"/>
          </p:cNvSpPr>
          <p:nvPr>
            <p:ph type="body" idx="1"/>
          </p:nvPr>
        </p:nvSpPr>
        <p:spPr>
          <a:xfrm>
            <a:off x="1270000" y="5029200"/>
            <a:ext cx="10464800" cy="1130300"/>
          </a:xfrm>
          <a:prstGeom prst="rect">
            <a:avLst/>
          </a:prstGeom>
        </p:spPr>
        <p:txBody>
          <a:bodyPr lIns="0" tIns="0" rIns="0" bIns="0"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xmlns:p14="http://schemas.microsoft.com/office/powerpoint/2010/mai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23" name="Shape 123"/>
          <p:cNvSpPr>
            <a:spLocks noGrp="1"/>
          </p:cNvSpPr>
          <p:nvPr>
            <p:ph type="title"/>
          </p:nvPr>
        </p:nvSpPr>
        <p:spPr>
          <a:xfrm>
            <a:off x="1270000" y="2971800"/>
            <a:ext cx="10464800" cy="3810000"/>
          </a:xfrm>
          <a:prstGeom prst="rect">
            <a:avLst/>
          </a:prstGeom>
        </p:spPr>
        <p:txBody>
          <a:bodyPr/>
          <a:lstStyle/>
          <a:p>
            <a:pPr lvl="0">
              <a:defRPr sz="1800"/>
            </a:pPr>
            <a:r>
              <a:rPr sz="8400"/>
              <a:t>Title Text</a:t>
            </a:r>
          </a:p>
        </p:txBody>
      </p:sp>
    </p:spTree>
  </p:cSld>
  <p:clrMapOvr>
    <a:masterClrMapping/>
  </p:clrMapOvr>
  <p:transition xmlns:p14="http://schemas.microsoft.com/office/powerpoint/2010/mai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25" name="Shape 125"/>
          <p:cNvSpPr>
            <a:spLocks noGrp="1"/>
          </p:cNvSpPr>
          <p:nvPr>
            <p:ph type="title"/>
          </p:nvPr>
        </p:nvSpPr>
        <p:spPr>
          <a:xfrm>
            <a:off x="1270000" y="254000"/>
            <a:ext cx="10464800" cy="1397000"/>
          </a:xfrm>
          <a:prstGeom prst="rect">
            <a:avLst/>
          </a:prstGeom>
        </p:spPr>
        <p:txBody>
          <a:bodyPr/>
          <a:lstStyle/>
          <a:p>
            <a:pPr lvl="0">
              <a:defRPr sz="1800"/>
            </a:pPr>
            <a:r>
              <a:rPr sz="8400"/>
              <a:t>Title Text</a:t>
            </a:r>
          </a:p>
        </p:txBody>
      </p:sp>
    </p:spTree>
  </p:cSld>
  <p:clrMapOvr>
    <a:masterClrMapping/>
  </p:clrMapOvr>
  <p:transition xmlns:p14="http://schemas.microsoft.com/office/powerpoint/2010/mai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Title &amp; Bullets - 2 Column">
    <p:spTree>
      <p:nvGrpSpPr>
        <p:cNvPr id="1" name=""/>
        <p:cNvGrpSpPr/>
        <p:nvPr/>
      </p:nvGrpSpPr>
      <p:grpSpPr>
        <a:xfrm>
          <a:off x="0" y="0"/>
          <a:ext cx="0" cy="0"/>
          <a:chOff x="0" y="0"/>
          <a:chExt cx="0" cy="0"/>
        </a:xfrm>
      </p:grpSpPr>
      <p:sp>
        <p:nvSpPr>
          <p:cNvPr id="127" name="Shape 127"/>
          <p:cNvSpPr>
            <a:spLocks noGrp="1"/>
          </p:cNvSpPr>
          <p:nvPr>
            <p:ph type="title"/>
          </p:nvPr>
        </p:nvSpPr>
        <p:spPr>
          <a:prstGeom prst="rect">
            <a:avLst/>
          </a:prstGeom>
        </p:spPr>
        <p:txBody>
          <a:bodyPr/>
          <a:lstStyle/>
          <a:p>
            <a:pPr lvl="0">
              <a:defRPr sz="1800"/>
            </a:pPr>
            <a:r>
              <a:rPr sz="8400"/>
              <a:t>Title Text</a:t>
            </a:r>
          </a:p>
        </p:txBody>
      </p:sp>
      <p:sp>
        <p:nvSpPr>
          <p:cNvPr id="128" name="Shape 128"/>
          <p:cNvSpPr>
            <a:spLocks noGrp="1"/>
          </p:cNvSpPr>
          <p:nvPr>
            <p:ph type="body" idx="1"/>
          </p:nvPr>
        </p:nvSpPr>
        <p:spPr>
          <a:prstGeom prst="rect">
            <a:avLst/>
          </a:prstGeom>
        </p:spPr>
        <p:txBody>
          <a:bodyPr lIns="0" tIns="0" rIns="0" bIns="0" numCol="2" spcCol="523240" anchor="t"/>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xmlns:p14="http://schemas.microsoft.com/office/powerpoint/2010/mai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Color palette">
    <p:spTree>
      <p:nvGrpSpPr>
        <p:cNvPr id="1" name=""/>
        <p:cNvGrpSpPr/>
        <p:nvPr/>
      </p:nvGrpSpPr>
      <p:grpSpPr>
        <a:xfrm>
          <a:off x="0" y="0"/>
          <a:ext cx="0" cy="0"/>
          <a:chOff x="0" y="0"/>
          <a:chExt cx="0" cy="0"/>
        </a:xfrm>
      </p:grpSpPr>
      <p:pic>
        <p:nvPicPr>
          <p:cNvPr id="130" name="Picture 1.png"/>
          <p:cNvPicPr/>
          <p:nvPr/>
        </p:nvPicPr>
        <p:blipFill>
          <a:blip r:embed="rId2">
            <a:extLst/>
          </a:blip>
          <a:stretch>
            <a:fillRect/>
          </a:stretch>
        </p:blipFill>
        <p:spPr>
          <a:xfrm>
            <a:off x="406400" y="603468"/>
            <a:ext cx="12192000" cy="6025932"/>
          </a:xfrm>
          <a:prstGeom prst="rect">
            <a:avLst/>
          </a:prstGeom>
          <a:ln w="12700">
            <a:miter lim="400000"/>
          </a:ln>
        </p:spPr>
      </p:pic>
      <p:sp>
        <p:nvSpPr>
          <p:cNvPr id="131" name="Shape 131"/>
          <p:cNvSpPr/>
          <p:nvPr/>
        </p:nvSpPr>
        <p:spPr>
          <a:xfrm>
            <a:off x="5270500" y="596900"/>
            <a:ext cx="2501900" cy="6007100"/>
          </a:xfrm>
          <a:prstGeom prst="rect">
            <a:avLst/>
          </a:prstGeom>
          <a:solidFill>
            <a:srgbClr val="F58D00"/>
          </a:solidFill>
          <a:ln w="12700">
            <a:miter lim="400000"/>
          </a:ln>
        </p:spPr>
        <p:txBody>
          <a:bodyPr lIns="0" tIns="0" rIns="0" bIns="0" anchor="ct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32" name="Shape 132"/>
          <p:cNvSpPr/>
          <p:nvPr/>
        </p:nvSpPr>
        <p:spPr>
          <a:xfrm>
            <a:off x="11274272" y="6870700"/>
            <a:ext cx="410871" cy="736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n-lt"/>
                <a:ea typeface="+mn-ea"/>
                <a:cs typeface="+mn-cs"/>
                <a:sym typeface="Optima"/>
              </a:defRPr>
            </a:lvl1pPr>
          </a:lstStyle>
          <a:p>
            <a:pPr lvl="0">
              <a:defRPr sz="1800"/>
            </a:pPr>
            <a:r>
              <a:rPr sz="4200"/>
              <a:t>1</a:t>
            </a:r>
          </a:p>
        </p:txBody>
      </p:sp>
      <p:sp>
        <p:nvSpPr>
          <p:cNvPr id="133" name="Shape 133"/>
          <p:cNvSpPr/>
          <p:nvPr/>
        </p:nvSpPr>
        <p:spPr>
          <a:xfrm>
            <a:off x="1317472" y="6870700"/>
            <a:ext cx="410871" cy="736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n-lt"/>
                <a:ea typeface="+mn-ea"/>
                <a:cs typeface="+mn-cs"/>
                <a:sym typeface="Optima"/>
              </a:defRPr>
            </a:lvl1pPr>
          </a:lstStyle>
          <a:p>
            <a:pPr lvl="0">
              <a:defRPr sz="1800"/>
            </a:pPr>
            <a:r>
              <a:rPr sz="4200"/>
              <a:t>2</a:t>
            </a:r>
          </a:p>
        </p:txBody>
      </p:sp>
      <p:sp>
        <p:nvSpPr>
          <p:cNvPr id="134" name="Shape 134"/>
          <p:cNvSpPr/>
          <p:nvPr/>
        </p:nvSpPr>
        <p:spPr>
          <a:xfrm>
            <a:off x="8783929" y="6870700"/>
            <a:ext cx="410872" cy="736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n-lt"/>
                <a:ea typeface="+mn-ea"/>
                <a:cs typeface="+mn-cs"/>
                <a:sym typeface="Optima"/>
              </a:defRPr>
            </a:lvl1pPr>
          </a:lstStyle>
          <a:p>
            <a:pPr lvl="0">
              <a:defRPr sz="1800"/>
            </a:pPr>
            <a:r>
              <a:rPr sz="4200"/>
              <a:t>3</a:t>
            </a:r>
          </a:p>
        </p:txBody>
      </p:sp>
      <p:sp>
        <p:nvSpPr>
          <p:cNvPr id="135" name="Shape 135"/>
          <p:cNvSpPr/>
          <p:nvPr/>
        </p:nvSpPr>
        <p:spPr>
          <a:xfrm>
            <a:off x="6294729" y="6870700"/>
            <a:ext cx="410872" cy="736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n-lt"/>
                <a:ea typeface="+mn-ea"/>
                <a:cs typeface="+mn-cs"/>
                <a:sym typeface="Optima"/>
              </a:defRPr>
            </a:lvl1pPr>
          </a:lstStyle>
          <a:p>
            <a:pPr lvl="0">
              <a:defRPr sz="1800"/>
            </a:pPr>
            <a:r>
              <a:rPr sz="4200"/>
              <a:t>4</a:t>
            </a:r>
          </a:p>
        </p:txBody>
      </p:sp>
      <p:sp>
        <p:nvSpPr>
          <p:cNvPr id="136" name="Shape 136"/>
          <p:cNvSpPr/>
          <p:nvPr/>
        </p:nvSpPr>
        <p:spPr>
          <a:xfrm>
            <a:off x="3805529" y="6870700"/>
            <a:ext cx="410872" cy="736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n-lt"/>
                <a:ea typeface="+mn-ea"/>
                <a:cs typeface="+mn-cs"/>
                <a:sym typeface="Optima"/>
              </a:defRPr>
            </a:lvl1pPr>
          </a:lstStyle>
          <a:p>
            <a:pPr lvl="0">
              <a:defRPr sz="1800"/>
            </a:pPr>
            <a:r>
              <a:rPr sz="4200"/>
              <a:t>5</a:t>
            </a:r>
          </a:p>
        </p:txBody>
      </p:sp>
      <p:sp>
        <p:nvSpPr>
          <p:cNvPr id="137" name="Shape 137"/>
          <p:cNvSpPr/>
          <p:nvPr/>
        </p:nvSpPr>
        <p:spPr>
          <a:xfrm>
            <a:off x="10096500" y="596900"/>
            <a:ext cx="2501900" cy="6007100"/>
          </a:xfrm>
          <a:prstGeom prst="rect">
            <a:avLst/>
          </a:prstGeom>
          <a:solidFill>
            <a:srgbClr val="FF2600"/>
          </a:solidFill>
          <a:ln w="12700">
            <a:miter lim="400000"/>
          </a:ln>
        </p:spPr>
        <p:txBody>
          <a:bodyPr lIns="0" tIns="0" rIns="0" bIns="0" anchor="ct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Tree>
  </p:cSld>
  <p:clrMapOvr>
    <a:masterClrMapping/>
  </p:clrMapOvr>
  <p:transition xmlns:p14="http://schemas.microsoft.com/office/powerpoint/2010/mai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Not used placeholder">
    <p:spTree>
      <p:nvGrpSpPr>
        <p:cNvPr id="1" name=""/>
        <p:cNvGrpSpPr/>
        <p:nvPr/>
      </p:nvGrpSpPr>
      <p:grpSpPr>
        <a:xfrm>
          <a:off x="0" y="0"/>
          <a:ext cx="0" cy="0"/>
          <a:chOff x="0" y="0"/>
          <a:chExt cx="0" cy="0"/>
        </a:xfrm>
      </p:grpSpPr>
      <p:sp>
        <p:nvSpPr>
          <p:cNvPr id="139" name="Shape 139"/>
          <p:cNvSpPr/>
          <p:nvPr/>
        </p:nvSpPr>
        <p:spPr>
          <a:xfrm>
            <a:off x="-12700" y="-25400"/>
            <a:ext cx="13055600" cy="9842500"/>
          </a:xfrm>
          <a:prstGeom prst="rect">
            <a:avLst/>
          </a:prstGeom>
          <a:gradFill>
            <a:gsLst>
              <a:gs pos="0">
                <a:srgbClr val="FF9300"/>
              </a:gs>
              <a:gs pos="100000">
                <a:srgbClr val="FFD479"/>
              </a:gs>
            </a:gsLst>
            <a:lin ang="1620000"/>
          </a:gradFill>
          <a:ln w="12700">
            <a:miter lim="400000"/>
          </a:ln>
        </p:spPr>
        <p:txBody>
          <a:bodyPr lIns="0" tIns="0" rIns="0" bIns="0" anchor="ct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40" name="Shape 140"/>
          <p:cNvSpPr/>
          <p:nvPr/>
        </p:nvSpPr>
        <p:spPr>
          <a:xfrm>
            <a:off x="1552742" y="3556000"/>
            <a:ext cx="9897136" cy="2641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16900">
                <a:solidFill>
                  <a:srgbClr val="0433FF"/>
                </a:solidFill>
                <a:latin typeface="+mn-lt"/>
                <a:ea typeface="+mn-ea"/>
                <a:cs typeface="+mn-cs"/>
                <a:sym typeface="Optima"/>
              </a:defRPr>
            </a:lvl1pPr>
          </a:lstStyle>
          <a:p>
            <a:pPr lvl="0">
              <a:defRPr sz="1800">
                <a:solidFill>
                  <a:srgbClr val="000000"/>
                </a:solidFill>
              </a:defRPr>
            </a:pPr>
            <a:r>
              <a:rPr sz="16900">
                <a:solidFill>
                  <a:srgbClr val="0433FF"/>
                </a:solidFill>
              </a:rPr>
              <a:t>End of talk</a:t>
            </a:r>
          </a:p>
        </p:txBody>
      </p:sp>
    </p:spTree>
  </p:cSld>
  <p:clrMapOvr>
    <a:masterClrMapping/>
  </p:clrMapOvr>
  <p:transition xmlns:p14="http://schemas.microsoft.com/office/powerpoint/2010/mai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Subtitle with center image">
    <p:spTree>
      <p:nvGrpSpPr>
        <p:cNvPr id="1" name=""/>
        <p:cNvGrpSpPr/>
        <p:nvPr/>
      </p:nvGrpSpPr>
      <p:grpSpPr>
        <a:xfrm>
          <a:off x="0" y="0"/>
          <a:ext cx="0" cy="0"/>
          <a:chOff x="0" y="0"/>
          <a:chExt cx="0" cy="0"/>
        </a:xfrm>
      </p:grpSpPr>
      <p:sp>
        <p:nvSpPr>
          <p:cNvPr id="20" name="Shape 20"/>
          <p:cNvSpPr>
            <a:spLocks noGrp="1"/>
          </p:cNvSpPr>
          <p:nvPr>
            <p:ph type="title"/>
          </p:nvPr>
        </p:nvSpPr>
        <p:spPr>
          <a:xfrm>
            <a:off x="1270000" y="152400"/>
            <a:ext cx="10464800" cy="1320800"/>
          </a:xfrm>
          <a:prstGeom prst="rect">
            <a:avLst/>
          </a:prstGeom>
        </p:spPr>
        <p:txBody>
          <a:bodyPr lIns="0" tIns="0" rIns="0" bIns="0" anchor="t"/>
          <a:lstStyle/>
          <a:p>
            <a:pPr lvl="0">
              <a:defRPr sz="1800"/>
            </a:pPr>
            <a:r>
              <a:rPr sz="8400"/>
              <a:t>Title Text</a:t>
            </a:r>
          </a:p>
        </p:txBody>
      </p:sp>
      <p:sp>
        <p:nvSpPr>
          <p:cNvPr id="21" name="Shape 21"/>
          <p:cNvSpPr>
            <a:spLocks noGrp="1"/>
          </p:cNvSpPr>
          <p:nvPr>
            <p:ph type="body" idx="1"/>
          </p:nvPr>
        </p:nvSpPr>
        <p:spPr>
          <a:xfrm>
            <a:off x="1270000" y="8445500"/>
            <a:ext cx="10464800" cy="1130300"/>
          </a:xfrm>
          <a:prstGeom prst="rect">
            <a:avLst/>
          </a:prstGeom>
        </p:spPr>
        <p:txBody>
          <a:bodyPr lIns="0" tIns="0" rIns="0" bIns="0"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3" name="Shape 23"/>
          <p:cNvSpPr>
            <a:spLocks noGrp="1"/>
          </p:cNvSpPr>
          <p:nvPr>
            <p:ph type="title"/>
          </p:nvPr>
        </p:nvSpPr>
        <p:spPr>
          <a:prstGeom prst="rect">
            <a:avLst/>
          </a:prstGeom>
        </p:spPr>
        <p:txBody>
          <a:bodyPr/>
          <a:lstStyle/>
          <a:p>
            <a:pPr lvl="0">
              <a:defRPr sz="1800"/>
            </a:pPr>
            <a:r>
              <a:rPr sz="8400"/>
              <a:t>Title Text</a:t>
            </a:r>
          </a:p>
        </p:txBody>
      </p:sp>
      <p:sp>
        <p:nvSpPr>
          <p:cNvPr id="24" name="Shape 24"/>
          <p:cNvSpPr>
            <a:spLocks noGrp="1"/>
          </p:cNvSpPr>
          <p:nvPr>
            <p:ph type="body" idx="1"/>
          </p:nvPr>
        </p:nvSpPr>
        <p:spPr>
          <a:prstGeom prst="rect">
            <a:avLst/>
          </a:prstGeom>
        </p:spPr>
        <p:txBody>
          <a:bodyPr/>
          <a:lstStyle/>
          <a:p>
            <a:pPr lvl="0">
              <a:defRPr sz="1800"/>
            </a:pPr>
            <a:r>
              <a:rPr sz="4200"/>
              <a:t>Body Level One</a:t>
            </a:r>
          </a:p>
          <a:p>
            <a:pPr lvl="1">
              <a:defRPr sz="1800"/>
            </a:pPr>
            <a:r>
              <a:rPr sz="4200"/>
              <a:t>Body Level Two</a:t>
            </a:r>
          </a:p>
          <a:p>
            <a:pPr lvl="2">
              <a:defRPr sz="1800"/>
            </a:pPr>
            <a:r>
              <a:rPr sz="4200"/>
              <a:t>Body Level Three</a:t>
            </a:r>
          </a:p>
          <a:p>
            <a:pPr lvl="3">
              <a:defRPr sz="1800"/>
            </a:pPr>
            <a:r>
              <a:rPr sz="4200"/>
              <a:t>Body Level Four</a:t>
            </a:r>
          </a:p>
          <a:p>
            <a:pPr lvl="4">
              <a:defRPr sz="1800"/>
            </a:pPr>
            <a:r>
              <a:rPr sz="4200"/>
              <a:t>Body Level Five</a:t>
            </a: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26" name="Shape 26"/>
          <p:cNvSpPr>
            <a:spLocks noGrp="1"/>
          </p:cNvSpPr>
          <p:nvPr>
            <p:ph type="title"/>
          </p:nvPr>
        </p:nvSpPr>
        <p:spPr>
          <a:xfrm>
            <a:off x="1270000" y="2971800"/>
            <a:ext cx="10464800" cy="3810000"/>
          </a:xfrm>
          <a:prstGeom prst="rect">
            <a:avLst/>
          </a:prstGeom>
        </p:spPr>
        <p:txBody>
          <a:bodyPr/>
          <a:lstStyle/>
          <a:p>
            <a:pPr lvl="0">
              <a:defRPr sz="1800"/>
            </a:pPr>
            <a:r>
              <a:rPr sz="8400"/>
              <a:t>Title Text</a:t>
            </a: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28" name="Shape 28"/>
          <p:cNvSpPr>
            <a:spLocks noGrp="1"/>
          </p:cNvSpPr>
          <p:nvPr>
            <p:ph type="title"/>
          </p:nvPr>
        </p:nvSpPr>
        <p:spPr>
          <a:xfrm>
            <a:off x="1270000" y="254000"/>
            <a:ext cx="10464800" cy="1397000"/>
          </a:xfrm>
          <a:prstGeom prst="rect">
            <a:avLst/>
          </a:prstGeom>
        </p:spPr>
        <p:txBody>
          <a:bodyPr/>
          <a:lstStyle/>
          <a:p>
            <a:pPr lvl="0">
              <a:defRPr sz="1800"/>
            </a:pPr>
            <a:r>
              <a:rPr sz="8400"/>
              <a:t>Title Text</a:t>
            </a: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mp; Bullets - 2 Column">
    <p:spTree>
      <p:nvGrpSpPr>
        <p:cNvPr id="1" name=""/>
        <p:cNvGrpSpPr/>
        <p:nvPr/>
      </p:nvGrpSpPr>
      <p:grpSpPr>
        <a:xfrm>
          <a:off x="0" y="0"/>
          <a:ext cx="0" cy="0"/>
          <a:chOff x="0" y="0"/>
          <a:chExt cx="0" cy="0"/>
        </a:xfrm>
      </p:grpSpPr>
      <p:sp>
        <p:nvSpPr>
          <p:cNvPr id="30" name="Shape 30"/>
          <p:cNvSpPr>
            <a:spLocks noGrp="1"/>
          </p:cNvSpPr>
          <p:nvPr>
            <p:ph type="title"/>
          </p:nvPr>
        </p:nvSpPr>
        <p:spPr>
          <a:prstGeom prst="rect">
            <a:avLst/>
          </a:prstGeom>
        </p:spPr>
        <p:txBody>
          <a:bodyPr/>
          <a:lstStyle/>
          <a:p>
            <a:pPr lvl="0">
              <a:defRPr sz="1800"/>
            </a:pPr>
            <a:r>
              <a:rPr sz="8400"/>
              <a:t>Title Text</a:t>
            </a:r>
          </a:p>
        </p:txBody>
      </p:sp>
      <p:sp>
        <p:nvSpPr>
          <p:cNvPr id="31" name="Shape 31"/>
          <p:cNvSpPr>
            <a:spLocks noGrp="1"/>
          </p:cNvSpPr>
          <p:nvPr>
            <p:ph type="body" idx="1"/>
          </p:nvPr>
        </p:nvSpPr>
        <p:spPr>
          <a:prstGeom prst="rect">
            <a:avLst/>
          </a:prstGeom>
        </p:spPr>
        <p:txBody>
          <a:bodyPr lIns="0" tIns="0" rIns="0" bIns="0" numCol="2" spcCol="523240" anchor="t"/>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theme" Target="../theme/theme1.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76200" y="-25400"/>
            <a:ext cx="13157200" cy="9791700"/>
          </a:xfrm>
          <a:prstGeom prst="rect">
            <a:avLst/>
          </a:prstGeom>
          <a:solidFill>
            <a:srgbClr val="EBEBEB"/>
          </a:solidFill>
          <a:ln w="12700">
            <a:miter lim="400000"/>
          </a:ln>
        </p:spPr>
        <p:txBody>
          <a:bodyPr lIns="0" tIns="0" rIns="0" bIns="0" anchor="ct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3" name="Shape 3"/>
          <p:cNvSpPr>
            <a:spLocks noGrp="1"/>
          </p:cNvSpPr>
          <p:nvPr>
            <p:ph type="title"/>
          </p:nvPr>
        </p:nvSpPr>
        <p:spPr>
          <a:xfrm>
            <a:off x="1270000" y="254000"/>
            <a:ext cx="104648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lvl="0">
              <a:defRPr sz="1800"/>
            </a:pPr>
            <a:r>
              <a:rPr sz="8400"/>
              <a:t>Title Text</a:t>
            </a:r>
          </a:p>
        </p:txBody>
      </p:sp>
      <p:sp>
        <p:nvSpPr>
          <p:cNvPr id="4" name="Shape 4"/>
          <p:cNvSpPr>
            <a:spLocks noGrp="1"/>
          </p:cNvSpPr>
          <p:nvPr>
            <p:ph type="body" idx="1"/>
          </p:nvPr>
        </p:nvSpPr>
        <p:spPr>
          <a:xfrm>
            <a:off x="1270000" y="2768600"/>
            <a:ext cx="10464800" cy="5715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lvl="0">
              <a:defRPr sz="1800"/>
            </a:pPr>
            <a:r>
              <a:rPr sz="4200"/>
              <a:t>Body Level One</a:t>
            </a:r>
          </a:p>
          <a:p>
            <a:pPr lvl="1">
              <a:defRPr sz="1800"/>
            </a:pPr>
            <a:r>
              <a:rPr sz="4200"/>
              <a:t>Body Level Two</a:t>
            </a:r>
          </a:p>
          <a:p>
            <a:pPr lvl="2">
              <a:defRPr sz="1800"/>
            </a:pPr>
            <a:r>
              <a:rPr sz="4200"/>
              <a:t>Body Level Three</a:t>
            </a:r>
          </a:p>
          <a:p>
            <a:pPr lvl="3">
              <a:defRPr sz="1800"/>
            </a:pPr>
            <a:r>
              <a:rPr sz="4200"/>
              <a:t>Body Level Four</a:t>
            </a:r>
          </a:p>
          <a:p>
            <a:pPr lvl="4">
              <a:defRPr sz="1800"/>
            </a:pPr>
            <a:r>
              <a:rPr sz="4200"/>
              <a:t>Body Level Five</a:t>
            </a:r>
          </a:p>
        </p:txBody>
      </p:sp>
    </p:spTree>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3" r:id="rId29"/>
    <p:sldLayoutId id="2147483685" r:id="rId30"/>
    <p:sldLayoutId id="2147483687"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Lst>
  <p:transition xmlns:p14="http://schemas.microsoft.com/office/powerpoint/2010/main" spd="med"/>
  <p:txStyles>
    <p:titleStyle>
      <a:lvl1pPr algn="ctr" defTabSz="584200">
        <a:defRPr sz="8400">
          <a:latin typeface="+mn-lt"/>
          <a:ea typeface="+mn-ea"/>
          <a:cs typeface="+mn-cs"/>
          <a:sym typeface="Optima"/>
        </a:defRPr>
      </a:lvl1pPr>
      <a:lvl2pPr indent="228600" algn="ctr" defTabSz="584200">
        <a:defRPr sz="8400">
          <a:latin typeface="+mn-lt"/>
          <a:ea typeface="+mn-ea"/>
          <a:cs typeface="+mn-cs"/>
          <a:sym typeface="Optima"/>
        </a:defRPr>
      </a:lvl2pPr>
      <a:lvl3pPr indent="457200" algn="ctr" defTabSz="584200">
        <a:defRPr sz="8400">
          <a:latin typeface="+mn-lt"/>
          <a:ea typeface="+mn-ea"/>
          <a:cs typeface="+mn-cs"/>
          <a:sym typeface="Optima"/>
        </a:defRPr>
      </a:lvl3pPr>
      <a:lvl4pPr indent="685800" algn="ctr" defTabSz="584200">
        <a:defRPr sz="8400">
          <a:latin typeface="+mn-lt"/>
          <a:ea typeface="+mn-ea"/>
          <a:cs typeface="+mn-cs"/>
          <a:sym typeface="Optima"/>
        </a:defRPr>
      </a:lvl4pPr>
      <a:lvl5pPr indent="914400" algn="ctr" defTabSz="584200">
        <a:defRPr sz="8400">
          <a:latin typeface="+mn-lt"/>
          <a:ea typeface="+mn-ea"/>
          <a:cs typeface="+mn-cs"/>
          <a:sym typeface="Optima"/>
        </a:defRPr>
      </a:lvl5pPr>
      <a:lvl6pPr indent="1143000" algn="ctr" defTabSz="584200">
        <a:defRPr sz="8400">
          <a:latin typeface="+mn-lt"/>
          <a:ea typeface="+mn-ea"/>
          <a:cs typeface="+mn-cs"/>
          <a:sym typeface="Optima"/>
        </a:defRPr>
      </a:lvl6pPr>
      <a:lvl7pPr indent="1371600" algn="ctr" defTabSz="584200">
        <a:defRPr sz="8400">
          <a:latin typeface="+mn-lt"/>
          <a:ea typeface="+mn-ea"/>
          <a:cs typeface="+mn-cs"/>
          <a:sym typeface="Optima"/>
        </a:defRPr>
      </a:lvl7pPr>
      <a:lvl8pPr indent="1600200" algn="ctr" defTabSz="584200">
        <a:defRPr sz="8400">
          <a:latin typeface="+mn-lt"/>
          <a:ea typeface="+mn-ea"/>
          <a:cs typeface="+mn-cs"/>
          <a:sym typeface="Optima"/>
        </a:defRPr>
      </a:lvl8pPr>
      <a:lvl9pPr indent="1828800" algn="ctr" defTabSz="584200">
        <a:defRPr sz="8400">
          <a:latin typeface="+mn-lt"/>
          <a:ea typeface="+mn-ea"/>
          <a:cs typeface="+mn-cs"/>
          <a:sym typeface="Optima"/>
        </a:defRPr>
      </a:lvl9pPr>
    </p:titleStyle>
    <p:bodyStyle>
      <a:lvl1pPr marL="889000" indent="-571500" defTabSz="584200">
        <a:spcBef>
          <a:spcPts val="2400"/>
        </a:spcBef>
        <a:buSzPct val="89000"/>
        <a:buChar char="•"/>
        <a:defRPr sz="4200">
          <a:latin typeface="+mn-lt"/>
          <a:ea typeface="+mn-ea"/>
          <a:cs typeface="+mn-cs"/>
          <a:sym typeface="Optima"/>
        </a:defRPr>
      </a:lvl1pPr>
      <a:lvl2pPr marL="1333500" indent="-571500" defTabSz="584200">
        <a:spcBef>
          <a:spcPts val="2400"/>
        </a:spcBef>
        <a:buSzPct val="89000"/>
        <a:buChar char="•"/>
        <a:defRPr sz="4200">
          <a:latin typeface="+mn-lt"/>
          <a:ea typeface="+mn-ea"/>
          <a:cs typeface="+mn-cs"/>
          <a:sym typeface="Optima"/>
        </a:defRPr>
      </a:lvl2pPr>
      <a:lvl3pPr marL="1778000" indent="-571500" defTabSz="584200">
        <a:spcBef>
          <a:spcPts val="2400"/>
        </a:spcBef>
        <a:buSzPct val="89000"/>
        <a:buChar char="•"/>
        <a:defRPr sz="4200">
          <a:latin typeface="+mn-lt"/>
          <a:ea typeface="+mn-ea"/>
          <a:cs typeface="+mn-cs"/>
          <a:sym typeface="Optima"/>
        </a:defRPr>
      </a:lvl3pPr>
      <a:lvl4pPr marL="2222500" indent="-571500" defTabSz="584200">
        <a:spcBef>
          <a:spcPts val="2400"/>
        </a:spcBef>
        <a:buSzPct val="89000"/>
        <a:buChar char="•"/>
        <a:defRPr sz="4200">
          <a:latin typeface="+mn-lt"/>
          <a:ea typeface="+mn-ea"/>
          <a:cs typeface="+mn-cs"/>
          <a:sym typeface="Optima"/>
        </a:defRPr>
      </a:lvl4pPr>
      <a:lvl5pPr marL="2667000" indent="-571500" defTabSz="584200">
        <a:spcBef>
          <a:spcPts val="2400"/>
        </a:spcBef>
        <a:buSzPct val="89000"/>
        <a:buChar char="•"/>
        <a:defRPr sz="4200">
          <a:latin typeface="+mn-lt"/>
          <a:ea typeface="+mn-ea"/>
          <a:cs typeface="+mn-cs"/>
          <a:sym typeface="Optima"/>
        </a:defRPr>
      </a:lvl5pPr>
      <a:lvl6pPr marL="3022600" indent="-571500" defTabSz="584200">
        <a:spcBef>
          <a:spcPts val="2400"/>
        </a:spcBef>
        <a:buSzPct val="89000"/>
        <a:buChar char="•"/>
        <a:defRPr sz="4200">
          <a:latin typeface="+mn-lt"/>
          <a:ea typeface="+mn-ea"/>
          <a:cs typeface="+mn-cs"/>
          <a:sym typeface="Optima"/>
        </a:defRPr>
      </a:lvl6pPr>
      <a:lvl7pPr marL="3378200" indent="-571500" defTabSz="584200">
        <a:spcBef>
          <a:spcPts val="2400"/>
        </a:spcBef>
        <a:buSzPct val="89000"/>
        <a:buChar char="•"/>
        <a:defRPr sz="4200">
          <a:latin typeface="+mn-lt"/>
          <a:ea typeface="+mn-ea"/>
          <a:cs typeface="+mn-cs"/>
          <a:sym typeface="Optima"/>
        </a:defRPr>
      </a:lvl7pPr>
      <a:lvl8pPr marL="3733800" indent="-571500" defTabSz="584200">
        <a:spcBef>
          <a:spcPts val="2400"/>
        </a:spcBef>
        <a:buSzPct val="89000"/>
        <a:buChar char="•"/>
        <a:defRPr sz="4200">
          <a:latin typeface="+mn-lt"/>
          <a:ea typeface="+mn-ea"/>
          <a:cs typeface="+mn-cs"/>
          <a:sym typeface="Optima"/>
        </a:defRPr>
      </a:lvl8pPr>
      <a:lvl9pPr marL="4089400" indent="-571500" defTabSz="584200">
        <a:spcBef>
          <a:spcPts val="2400"/>
        </a:spcBef>
        <a:buSzPct val="89000"/>
        <a:buChar char="•"/>
        <a:defRPr sz="4200">
          <a:latin typeface="+mn-lt"/>
          <a:ea typeface="+mn-ea"/>
          <a:cs typeface="+mn-cs"/>
          <a:sym typeface="Optima"/>
        </a:defRPr>
      </a:lvl9pPr>
    </p:bodyStyle>
    <p:otherStyle>
      <a:lvl1pPr algn="ctr" defTabSz="584200">
        <a:defRPr>
          <a:solidFill>
            <a:schemeClr val="tx1"/>
          </a:solidFill>
          <a:latin typeface="+mn-lt"/>
          <a:ea typeface="+mn-ea"/>
          <a:cs typeface="+mn-cs"/>
          <a:sym typeface="Gill Sans"/>
        </a:defRPr>
      </a:lvl1pPr>
      <a:lvl2pPr indent="228600" algn="ctr" defTabSz="584200">
        <a:defRPr>
          <a:solidFill>
            <a:schemeClr val="tx1"/>
          </a:solidFill>
          <a:latin typeface="+mn-lt"/>
          <a:ea typeface="+mn-ea"/>
          <a:cs typeface="+mn-cs"/>
          <a:sym typeface="Gill Sans"/>
        </a:defRPr>
      </a:lvl2pPr>
      <a:lvl3pPr indent="457200" algn="ctr" defTabSz="584200">
        <a:defRPr>
          <a:solidFill>
            <a:schemeClr val="tx1"/>
          </a:solidFill>
          <a:latin typeface="+mn-lt"/>
          <a:ea typeface="+mn-ea"/>
          <a:cs typeface="+mn-cs"/>
          <a:sym typeface="Gill Sans"/>
        </a:defRPr>
      </a:lvl3pPr>
      <a:lvl4pPr indent="685800" algn="ctr" defTabSz="584200">
        <a:defRPr>
          <a:solidFill>
            <a:schemeClr val="tx1"/>
          </a:solidFill>
          <a:latin typeface="+mn-lt"/>
          <a:ea typeface="+mn-ea"/>
          <a:cs typeface="+mn-cs"/>
          <a:sym typeface="Gill Sans"/>
        </a:defRPr>
      </a:lvl4pPr>
      <a:lvl5pPr indent="914400" algn="ctr" defTabSz="584200">
        <a:defRPr>
          <a:solidFill>
            <a:schemeClr val="tx1"/>
          </a:solidFill>
          <a:latin typeface="+mn-lt"/>
          <a:ea typeface="+mn-ea"/>
          <a:cs typeface="+mn-cs"/>
          <a:sym typeface="Gill Sans"/>
        </a:defRPr>
      </a:lvl5pPr>
      <a:lvl6pPr indent="1143000" algn="ctr" defTabSz="584200">
        <a:defRPr>
          <a:solidFill>
            <a:schemeClr val="tx1"/>
          </a:solidFill>
          <a:latin typeface="+mn-lt"/>
          <a:ea typeface="+mn-ea"/>
          <a:cs typeface="+mn-cs"/>
          <a:sym typeface="Gill Sans"/>
        </a:defRPr>
      </a:lvl6pPr>
      <a:lvl7pPr indent="1371600" algn="ctr" defTabSz="584200">
        <a:defRPr>
          <a:solidFill>
            <a:schemeClr val="tx1"/>
          </a:solidFill>
          <a:latin typeface="+mn-lt"/>
          <a:ea typeface="+mn-ea"/>
          <a:cs typeface="+mn-cs"/>
          <a:sym typeface="Gill Sans"/>
        </a:defRPr>
      </a:lvl7pPr>
      <a:lvl8pPr indent="1600200" algn="ctr" defTabSz="584200">
        <a:defRPr>
          <a:solidFill>
            <a:schemeClr val="tx1"/>
          </a:solidFill>
          <a:latin typeface="+mn-lt"/>
          <a:ea typeface="+mn-ea"/>
          <a:cs typeface="+mn-cs"/>
          <a:sym typeface="Gill Sans"/>
        </a:defRPr>
      </a:lvl8pPr>
      <a:lvl9pPr indent="1828800" algn="ctr" defTabSz="584200">
        <a:defRPr>
          <a:solidFill>
            <a:schemeClr val="tx1"/>
          </a:solidFill>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 Id="rId3"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9.jpeg"/><Relationship Id="rId5" Type="http://schemas.openxmlformats.org/officeDocument/2006/relationships/image" Target="../media/image10.png"/><Relationship Id="rId6" Type="http://schemas.openxmlformats.org/officeDocument/2006/relationships/image" Target="../media/image11.jpeg"/><Relationship Id="rId7" Type="http://schemas.openxmlformats.org/officeDocument/2006/relationships/image" Target="../media/image12.png"/><Relationship Id="rId1" Type="http://schemas.openxmlformats.org/officeDocument/2006/relationships/slideLayout" Target="../slideLayouts/slideLayout3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Learning objectives</a:t>
            </a:r>
            <a:endParaRPr lang="en-US" dirty="0"/>
          </a:p>
        </p:txBody>
      </p:sp>
      <p:sp>
        <p:nvSpPr>
          <p:cNvPr id="4" name="TextBox 3"/>
          <p:cNvSpPr txBox="1"/>
          <p:nvPr/>
        </p:nvSpPr>
        <p:spPr>
          <a:xfrm>
            <a:off x="466540" y="2591049"/>
            <a:ext cx="12078200" cy="410368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685800" marR="0" indent="-685800" algn="l" defTabSz="457200" rtl="0" fontAlgn="auto" latinLnBrk="1" hangingPunct="0">
              <a:lnSpc>
                <a:spcPct val="100000"/>
              </a:lnSpc>
              <a:spcBef>
                <a:spcPts val="0"/>
              </a:spcBef>
              <a:spcAft>
                <a:spcPts val="0"/>
              </a:spcAft>
              <a:buClrTx/>
              <a:buSzTx/>
              <a:buFont typeface="Arial"/>
              <a:buChar char="•"/>
              <a:tabLst/>
            </a:pPr>
            <a:r>
              <a:rPr kumimoji="0" lang="en-US" sz="5200" b="0" i="0" u="none" strike="noStrike" cap="none" spc="0" normalizeH="0" baseline="0" dirty="0" smtClean="0">
                <a:ln>
                  <a:noFill/>
                </a:ln>
                <a:solidFill>
                  <a:srgbClr val="000000"/>
                </a:solidFill>
                <a:effectLst/>
                <a:uFillTx/>
                <a:latin typeface="Optima"/>
                <a:ea typeface="Helvetica"/>
                <a:cs typeface="Optima"/>
                <a:sym typeface="Helvetica"/>
              </a:rPr>
              <a:t>Understand why there are so many </a:t>
            </a:r>
            <a:br>
              <a:rPr kumimoji="0" lang="en-US" sz="5200" b="0" i="0" u="none" strike="noStrike" cap="none" spc="0" normalizeH="0" baseline="0" dirty="0" smtClean="0">
                <a:ln>
                  <a:noFill/>
                </a:ln>
                <a:solidFill>
                  <a:srgbClr val="000000"/>
                </a:solidFill>
                <a:effectLst/>
                <a:uFillTx/>
                <a:latin typeface="Optima"/>
                <a:ea typeface="Helvetica"/>
                <a:cs typeface="Optima"/>
                <a:sym typeface="Helvetica"/>
              </a:rPr>
            </a:br>
            <a:r>
              <a:rPr kumimoji="0" lang="en-US" sz="5200" b="0" i="0" u="none" strike="noStrike" cap="none" spc="0" normalizeH="0" baseline="0" dirty="0" smtClean="0">
                <a:ln>
                  <a:noFill/>
                </a:ln>
                <a:solidFill>
                  <a:srgbClr val="000000"/>
                </a:solidFill>
                <a:effectLst/>
                <a:uFillTx/>
                <a:latin typeface="Optima"/>
                <a:ea typeface="Helvetica"/>
                <a:cs typeface="Optima"/>
                <a:sym typeface="Helvetica"/>
              </a:rPr>
              <a:t>trees.</a:t>
            </a:r>
          </a:p>
          <a:p>
            <a:pPr marL="685800" marR="0" indent="-685800" algn="l" defTabSz="457200" rtl="0" fontAlgn="auto" latinLnBrk="1" hangingPunct="0">
              <a:lnSpc>
                <a:spcPct val="100000"/>
              </a:lnSpc>
              <a:spcBef>
                <a:spcPts val="0"/>
              </a:spcBef>
              <a:spcAft>
                <a:spcPts val="0"/>
              </a:spcAft>
              <a:buClrTx/>
              <a:buSzTx/>
              <a:buFont typeface="Arial"/>
              <a:buChar char="•"/>
              <a:tabLst/>
            </a:pPr>
            <a:endParaRPr lang="en-US" sz="5200" dirty="0">
              <a:solidFill>
                <a:srgbClr val="000000"/>
              </a:solidFill>
              <a:latin typeface="Optima"/>
              <a:cs typeface="Optima"/>
            </a:endParaRPr>
          </a:p>
          <a:p>
            <a:pPr marL="685800" marR="0" indent="-685800" algn="l" defTabSz="457200" rtl="0" fontAlgn="auto" latinLnBrk="1" hangingPunct="0">
              <a:lnSpc>
                <a:spcPct val="100000"/>
              </a:lnSpc>
              <a:spcBef>
                <a:spcPts val="0"/>
              </a:spcBef>
              <a:spcAft>
                <a:spcPts val="0"/>
              </a:spcAft>
              <a:buClrTx/>
              <a:buSzTx/>
              <a:buFont typeface="Arial"/>
              <a:buChar char="•"/>
              <a:tabLst/>
            </a:pPr>
            <a:r>
              <a:rPr lang="en-US" sz="5200" dirty="0" smtClean="0">
                <a:solidFill>
                  <a:srgbClr val="000000"/>
                </a:solidFill>
                <a:latin typeface="Optima"/>
                <a:cs typeface="Optima"/>
              </a:rPr>
              <a:t>Understand why a tree search is a</a:t>
            </a:r>
            <a:br>
              <a:rPr lang="en-US" sz="5200" dirty="0" smtClean="0">
                <a:solidFill>
                  <a:srgbClr val="000000"/>
                </a:solidFill>
                <a:latin typeface="Optima"/>
                <a:cs typeface="Optima"/>
              </a:rPr>
            </a:br>
            <a:r>
              <a:rPr lang="en-US" sz="5200" dirty="0" smtClean="0">
                <a:solidFill>
                  <a:srgbClr val="000000"/>
                </a:solidFill>
                <a:latin typeface="Optima"/>
                <a:cs typeface="Optima"/>
              </a:rPr>
              <a:t>difficult problem.</a:t>
            </a:r>
            <a:endParaRPr lang="en-US" sz="5200" dirty="0">
              <a:solidFill>
                <a:srgbClr val="000000"/>
              </a:solidFill>
              <a:latin typeface="Optima"/>
              <a:cs typeface="Optima"/>
            </a:endParaRPr>
          </a:p>
        </p:txBody>
      </p:sp>
    </p:spTree>
    <p:extLst>
      <p:ext uri="{BB962C8B-B14F-4D97-AF65-F5344CB8AC3E}">
        <p14:creationId xmlns:p14="http://schemas.microsoft.com/office/powerpoint/2010/main" val="215935374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2" name="Shape 1522"/>
          <p:cNvSpPr/>
          <p:nvPr/>
        </p:nvSpPr>
        <p:spPr>
          <a:xfrm>
            <a:off x="266700" y="241300"/>
            <a:ext cx="11252200" cy="9232900"/>
          </a:xfrm>
          <a:prstGeom prst="rect">
            <a:avLst/>
          </a:prstGeom>
          <a:solidFill>
            <a:srgbClr val="FFFFFF"/>
          </a:solidFill>
          <a:ln w="12700">
            <a:miter lim="400000"/>
          </a:ln>
          <a:effectLst>
            <a:outerShdw blurRad="50800" dist="38100" dir="5520000" rotWithShape="0">
              <a:srgbClr val="000000">
                <a:alpha val="50000"/>
              </a:srgbClr>
            </a:outerShdw>
          </a:effectLst>
        </p:spPr>
        <p:txBody>
          <a:bodyPr lIns="0" tIns="0" rIns="0" bIns="0" anchor="ct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aphicFrame>
        <p:nvGraphicFramePr>
          <p:cNvPr id="1523" name="Table 1523"/>
          <p:cNvGraphicFramePr/>
          <p:nvPr/>
        </p:nvGraphicFramePr>
        <p:xfrm>
          <a:off x="279399" y="255818"/>
          <a:ext cx="11226799" cy="9308700"/>
        </p:xfrm>
        <a:graphic>
          <a:graphicData uri="http://schemas.openxmlformats.org/drawingml/2006/table">
            <a:tbl>
              <a:tblPr firstRow="1" bandRow="1">
                <a:tableStyleId>{4C3C2611-4C71-4FC5-86AE-919BDF0F9419}</a:tableStyleId>
              </a:tblPr>
              <a:tblGrid>
                <a:gridCol w="927777"/>
                <a:gridCol w="3538446"/>
                <a:gridCol w="3337899"/>
                <a:gridCol w="3422677"/>
              </a:tblGrid>
              <a:tr h="617900">
                <a:tc>
                  <a:txBody>
                    <a:bodyPr/>
                    <a:lstStyle/>
                    <a:p>
                      <a:pPr lvl="0" defTabSz="914400">
                        <a:tabLst>
                          <a:tab pos="914400" algn="l"/>
                        </a:tabLst>
                        <a:defRPr>
                          <a:solidFill>
                            <a:srgbClr val="000000"/>
                          </a:solidFill>
                        </a:defRPr>
                      </a:pPr>
                      <a:r>
                        <a:rPr sz="3300">
                          <a:solidFill>
                            <a:srgbClr val="FFFFFF"/>
                          </a:solidFill>
                          <a:effectLst>
                            <a:outerShdw blurRad="25400" dist="25400" dir="5400000" rotWithShape="0">
                              <a:srgbClr val="000000">
                                <a:alpha val="60000"/>
                              </a:srgbClr>
                            </a:outerShdw>
                          </a:effectLst>
                          <a:latin typeface="+mn-lt"/>
                          <a:ea typeface="+mn-ea"/>
                          <a:cs typeface="+mn-cs"/>
                          <a:sym typeface="Optima"/>
                        </a:rPr>
                        <a:t>N</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424242"/>
                    </a:solidFill>
                  </a:tcPr>
                </a:tc>
                <a:tc>
                  <a:txBody>
                    <a:bodyPr/>
                    <a:lstStyle/>
                    <a:p>
                      <a:pPr lvl="0" defTabSz="914400">
                        <a:tabLst>
                          <a:tab pos="914400" algn="l"/>
                        </a:tabLst>
                        <a:defRPr>
                          <a:solidFill>
                            <a:srgbClr val="000000"/>
                          </a:solidFill>
                        </a:defRPr>
                      </a:pPr>
                      <a:r>
                        <a:rPr sz="3300">
                          <a:solidFill>
                            <a:srgbClr val="FFFFFF"/>
                          </a:solidFill>
                          <a:effectLst>
                            <a:outerShdw blurRad="25400" dist="25400" dir="5400000" rotWithShape="0">
                              <a:srgbClr val="000000">
                                <a:alpha val="60000"/>
                              </a:srgbClr>
                            </a:outerShdw>
                          </a:effectLst>
                          <a:latin typeface="+mn-lt"/>
                          <a:ea typeface="+mn-ea"/>
                          <a:cs typeface="+mn-cs"/>
                          <a:sym typeface="Optima"/>
                        </a:rPr>
                        <a:t>2</a:t>
                      </a:r>
                      <a:r>
                        <a:rPr sz="3300" baseline="31999">
                          <a:solidFill>
                            <a:srgbClr val="FFFFFF"/>
                          </a:solidFill>
                          <a:effectLst>
                            <a:outerShdw blurRad="25400" dist="25400" dir="5400000" rotWithShape="0">
                              <a:srgbClr val="000000">
                                <a:alpha val="60000"/>
                              </a:srgbClr>
                            </a:outerShdw>
                          </a:effectLst>
                          <a:latin typeface="+mn-lt"/>
                          <a:ea typeface="+mn-ea"/>
                          <a:cs typeface="+mn-cs"/>
                          <a:sym typeface="Optima"/>
                        </a:rPr>
                        <a:t>N</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424242"/>
                    </a:solidFill>
                  </a:tcPr>
                </a:tc>
                <a:tc>
                  <a:txBody>
                    <a:bodyPr/>
                    <a:lstStyle/>
                    <a:p>
                      <a:pPr lvl="0" defTabSz="914400">
                        <a:tabLst>
                          <a:tab pos="914400" algn="l"/>
                        </a:tabLst>
                        <a:defRPr>
                          <a:solidFill>
                            <a:srgbClr val="000000"/>
                          </a:solidFill>
                        </a:defRPr>
                      </a:pPr>
                      <a:r>
                        <a:rPr sz="3300">
                          <a:solidFill>
                            <a:srgbClr val="FFFFFF"/>
                          </a:solidFill>
                          <a:effectLst>
                            <a:outerShdw blurRad="25400" dist="25400" dir="5400000" rotWithShape="0">
                              <a:srgbClr val="000000">
                                <a:alpha val="60000"/>
                              </a:srgbClr>
                            </a:outerShdw>
                          </a:effectLst>
                          <a:latin typeface="+mn-lt"/>
                          <a:ea typeface="+mn-ea"/>
                          <a:cs typeface="+mn-cs"/>
                          <a:sym typeface="Optima"/>
                        </a:rPr>
                        <a:t>10</a:t>
                      </a:r>
                      <a:r>
                        <a:rPr sz="3300" baseline="31999">
                          <a:solidFill>
                            <a:srgbClr val="FFFFFF"/>
                          </a:solidFill>
                          <a:effectLst>
                            <a:outerShdw blurRad="25400" dist="25400" dir="5400000" rotWithShape="0">
                              <a:srgbClr val="000000">
                                <a:alpha val="60000"/>
                              </a:srgbClr>
                            </a:outerShdw>
                          </a:effectLst>
                          <a:latin typeface="+mn-lt"/>
                          <a:ea typeface="+mn-ea"/>
                          <a:cs typeface="+mn-cs"/>
                          <a:sym typeface="Optima"/>
                        </a:rPr>
                        <a:t>N</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424242"/>
                    </a:solidFill>
                  </a:tcPr>
                </a:tc>
                <a:tc>
                  <a:txBody>
                    <a:bodyPr/>
                    <a:lstStyle/>
                    <a:p>
                      <a:pPr lvl="0" defTabSz="914400">
                        <a:tabLst>
                          <a:tab pos="914400" algn="l"/>
                        </a:tabLst>
                        <a:defRPr>
                          <a:solidFill>
                            <a:srgbClr val="000000"/>
                          </a:solidFill>
                        </a:defRPr>
                      </a:pPr>
                      <a:r>
                        <a:rPr sz="3300">
                          <a:solidFill>
                            <a:srgbClr val="FFFFFF"/>
                          </a:solidFill>
                          <a:effectLst>
                            <a:outerShdw blurRad="25400" dist="25400" dir="5400000" rotWithShape="0">
                              <a:srgbClr val="000000">
                                <a:alpha val="60000"/>
                              </a:srgbClr>
                            </a:outerShdw>
                          </a:effectLst>
                          <a:latin typeface="+mn-lt"/>
                          <a:ea typeface="+mn-ea"/>
                          <a:cs typeface="+mn-cs"/>
                          <a:sym typeface="Optima"/>
                        </a:rPr>
                        <a:t>Trees</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424242"/>
                    </a:solidFill>
                  </a:tcPr>
                </a:tc>
              </a:tr>
              <a:tr h="684861">
                <a:tc>
                  <a:txBody>
                    <a:bodyPr/>
                    <a:lstStyle/>
                    <a:p>
                      <a:pPr lvl="0" defTabSz="914400">
                        <a:tabLst>
                          <a:tab pos="914400" algn="l"/>
                        </a:tabLst>
                        <a:defRPr>
                          <a:solidFill>
                            <a:srgbClr val="000000"/>
                          </a:solidFill>
                        </a:defRPr>
                      </a:pPr>
                      <a:r>
                        <a:rPr sz="3300">
                          <a:latin typeface="+mn-lt"/>
                          <a:ea typeface="+mn-ea"/>
                          <a:cs typeface="+mn-cs"/>
                          <a:sym typeface="Optima"/>
                        </a:rPr>
                        <a:t>1</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lvl="0" algn="r" defTabSz="914400">
                        <a:tabLst>
                          <a:tab pos="914400" algn="l"/>
                        </a:tabLst>
                        <a:defRPr>
                          <a:solidFill>
                            <a:srgbClr val="000000"/>
                          </a:solidFill>
                        </a:defRPr>
                      </a:pPr>
                      <a:r>
                        <a:rPr sz="3300">
                          <a:latin typeface="+mn-lt"/>
                          <a:ea typeface="+mn-ea"/>
                          <a:cs typeface="+mn-cs"/>
                          <a:sym typeface="Optima"/>
                        </a:rPr>
                        <a:t>2</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lvl="0" algn="r" defTabSz="914400">
                        <a:tabLst>
                          <a:tab pos="914400" algn="l"/>
                        </a:tabLst>
                        <a:defRPr>
                          <a:solidFill>
                            <a:srgbClr val="000000"/>
                          </a:solidFill>
                        </a:defRPr>
                      </a:pPr>
                      <a:r>
                        <a:rPr sz="3300">
                          <a:latin typeface="+mn-lt"/>
                          <a:ea typeface="+mn-ea"/>
                          <a:cs typeface="+mn-cs"/>
                          <a:sym typeface="Optima"/>
                        </a:rPr>
                        <a:t>10</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lvl="0" algn="r" defTabSz="914400">
                        <a:tabLst>
                          <a:tab pos="914400" algn="l"/>
                        </a:tabLst>
                        <a:defRPr>
                          <a:solidFill>
                            <a:srgbClr val="000000"/>
                          </a:solidFill>
                        </a:defRPr>
                      </a:pPr>
                      <a:r>
                        <a:rPr sz="3300">
                          <a:latin typeface="+mn-lt"/>
                          <a:ea typeface="+mn-ea"/>
                          <a:cs typeface="+mn-cs"/>
                          <a:sym typeface="Optima"/>
                        </a:rPr>
                        <a:t>1</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r h="550940">
                <a:tc>
                  <a:txBody>
                    <a:bodyPr/>
                    <a:lstStyle/>
                    <a:p>
                      <a:pPr lvl="0" defTabSz="914400">
                        <a:tabLst>
                          <a:tab pos="914400" algn="l"/>
                        </a:tabLst>
                        <a:defRPr>
                          <a:solidFill>
                            <a:srgbClr val="000000"/>
                          </a:solidFill>
                        </a:defRPr>
                      </a:pPr>
                      <a:r>
                        <a:rPr sz="3300">
                          <a:latin typeface="+mn-lt"/>
                          <a:ea typeface="+mn-ea"/>
                          <a:cs typeface="+mn-cs"/>
                          <a:sym typeface="Optima"/>
                        </a:rPr>
                        <a:t>2</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5C7C9">
                        <a:alpha val="30000"/>
                      </a:srgbClr>
                    </a:solidFill>
                  </a:tcPr>
                </a:tc>
                <a:tc>
                  <a:txBody>
                    <a:bodyPr/>
                    <a:lstStyle/>
                    <a:p>
                      <a:pPr lvl="0" algn="r" defTabSz="914400">
                        <a:tabLst>
                          <a:tab pos="914400" algn="l"/>
                        </a:tabLst>
                        <a:defRPr>
                          <a:solidFill>
                            <a:srgbClr val="000000"/>
                          </a:solidFill>
                        </a:defRPr>
                      </a:pPr>
                      <a:r>
                        <a:rPr sz="3300">
                          <a:latin typeface="+mn-lt"/>
                          <a:ea typeface="+mn-ea"/>
                          <a:cs typeface="+mn-cs"/>
                          <a:sym typeface="Optima"/>
                        </a:rPr>
                        <a:t>4</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5C7C9">
                        <a:alpha val="30000"/>
                      </a:srgbClr>
                    </a:solidFill>
                  </a:tcPr>
                </a:tc>
                <a:tc>
                  <a:txBody>
                    <a:bodyPr/>
                    <a:lstStyle/>
                    <a:p>
                      <a:pPr lvl="0" algn="r" defTabSz="914400">
                        <a:tabLst>
                          <a:tab pos="914400" algn="l"/>
                        </a:tabLst>
                        <a:defRPr>
                          <a:solidFill>
                            <a:srgbClr val="000000"/>
                          </a:solidFill>
                        </a:defRPr>
                      </a:pPr>
                      <a:r>
                        <a:rPr sz="3300">
                          <a:latin typeface="+mn-lt"/>
                          <a:ea typeface="+mn-ea"/>
                          <a:cs typeface="+mn-cs"/>
                          <a:sym typeface="Optima"/>
                        </a:rPr>
                        <a:t>100</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5C7C9">
                        <a:alpha val="30000"/>
                      </a:srgbClr>
                    </a:solidFill>
                  </a:tcPr>
                </a:tc>
                <a:tc>
                  <a:txBody>
                    <a:bodyPr/>
                    <a:lstStyle/>
                    <a:p>
                      <a:pPr lvl="0" algn="r" defTabSz="914400">
                        <a:tabLst>
                          <a:tab pos="914400" algn="l"/>
                        </a:tabLst>
                        <a:defRPr>
                          <a:solidFill>
                            <a:srgbClr val="000000"/>
                          </a:solidFill>
                        </a:defRPr>
                      </a:pPr>
                      <a:r>
                        <a:rPr sz="3300">
                          <a:latin typeface="+mn-lt"/>
                          <a:ea typeface="+mn-ea"/>
                          <a:cs typeface="+mn-cs"/>
                          <a:sym typeface="Optima"/>
                        </a:rPr>
                        <a:t>1</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5C7C9">
                        <a:alpha val="30000"/>
                      </a:srgbClr>
                    </a:solidFill>
                  </a:tcPr>
                </a:tc>
              </a:tr>
              <a:tr h="617900">
                <a:tc>
                  <a:txBody>
                    <a:bodyPr/>
                    <a:lstStyle/>
                    <a:p>
                      <a:pPr lvl="0" defTabSz="914400">
                        <a:tabLst>
                          <a:tab pos="914400" algn="l"/>
                        </a:tabLst>
                        <a:defRPr>
                          <a:solidFill>
                            <a:srgbClr val="000000"/>
                          </a:solidFill>
                        </a:defRPr>
                      </a:pPr>
                      <a:r>
                        <a:rPr sz="3300">
                          <a:latin typeface="+mn-lt"/>
                          <a:ea typeface="+mn-ea"/>
                          <a:cs typeface="+mn-cs"/>
                          <a:sym typeface="Optima"/>
                        </a:rPr>
                        <a:t>3</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lvl="0" algn="r" defTabSz="914400">
                        <a:tabLst>
                          <a:tab pos="914400" algn="l"/>
                        </a:tabLst>
                        <a:defRPr>
                          <a:solidFill>
                            <a:srgbClr val="000000"/>
                          </a:solidFill>
                        </a:defRPr>
                      </a:pPr>
                      <a:r>
                        <a:rPr sz="3300">
                          <a:latin typeface="+mn-lt"/>
                          <a:ea typeface="+mn-ea"/>
                          <a:cs typeface="+mn-cs"/>
                          <a:sym typeface="Optima"/>
                        </a:rPr>
                        <a:t>8</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lvl="0" algn="r" defTabSz="914400">
                        <a:tabLst>
                          <a:tab pos="914400" algn="l"/>
                        </a:tabLst>
                        <a:defRPr>
                          <a:solidFill>
                            <a:srgbClr val="000000"/>
                          </a:solidFill>
                        </a:defRPr>
                      </a:pPr>
                      <a:r>
                        <a:rPr sz="3300">
                          <a:latin typeface="+mn-lt"/>
                          <a:ea typeface="+mn-ea"/>
                          <a:cs typeface="+mn-cs"/>
                          <a:sym typeface="Optima"/>
                        </a:rPr>
                        <a:t>1,000</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lvl="0" algn="r" defTabSz="914400">
                        <a:tabLst>
                          <a:tab pos="914400" algn="l"/>
                        </a:tabLst>
                        <a:defRPr>
                          <a:solidFill>
                            <a:srgbClr val="000000"/>
                          </a:solidFill>
                        </a:defRPr>
                      </a:pPr>
                      <a:r>
                        <a:rPr sz="3300">
                          <a:latin typeface="+mn-lt"/>
                          <a:ea typeface="+mn-ea"/>
                          <a:cs typeface="+mn-cs"/>
                          <a:sym typeface="Optima"/>
                        </a:rPr>
                        <a:t>3</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r h="617900">
                <a:tc>
                  <a:txBody>
                    <a:bodyPr/>
                    <a:lstStyle/>
                    <a:p>
                      <a:pPr lvl="0" defTabSz="914400">
                        <a:tabLst>
                          <a:tab pos="914400" algn="l"/>
                        </a:tabLst>
                        <a:defRPr>
                          <a:solidFill>
                            <a:srgbClr val="000000"/>
                          </a:solidFill>
                        </a:defRPr>
                      </a:pPr>
                      <a:r>
                        <a:rPr sz="3300">
                          <a:latin typeface="+mn-lt"/>
                          <a:ea typeface="+mn-ea"/>
                          <a:cs typeface="+mn-cs"/>
                          <a:sym typeface="Optima"/>
                        </a:rPr>
                        <a:t>4</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5C7C9">
                        <a:alpha val="30000"/>
                      </a:srgbClr>
                    </a:solidFill>
                  </a:tcPr>
                </a:tc>
                <a:tc>
                  <a:txBody>
                    <a:bodyPr/>
                    <a:lstStyle/>
                    <a:p>
                      <a:pPr lvl="0" algn="r" defTabSz="914400">
                        <a:tabLst>
                          <a:tab pos="914400" algn="l"/>
                        </a:tabLst>
                        <a:defRPr>
                          <a:solidFill>
                            <a:srgbClr val="000000"/>
                          </a:solidFill>
                        </a:defRPr>
                      </a:pPr>
                      <a:r>
                        <a:rPr sz="3300">
                          <a:latin typeface="+mn-lt"/>
                          <a:ea typeface="+mn-ea"/>
                          <a:cs typeface="+mn-cs"/>
                          <a:sym typeface="Optima"/>
                        </a:rPr>
                        <a:t>16</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5C7C9">
                        <a:alpha val="30000"/>
                      </a:srgbClr>
                    </a:solidFill>
                  </a:tcPr>
                </a:tc>
                <a:tc>
                  <a:txBody>
                    <a:bodyPr/>
                    <a:lstStyle/>
                    <a:p>
                      <a:pPr lvl="0" algn="r" defTabSz="914400">
                        <a:tabLst>
                          <a:tab pos="914400" algn="l"/>
                        </a:tabLst>
                        <a:defRPr>
                          <a:solidFill>
                            <a:srgbClr val="000000"/>
                          </a:solidFill>
                        </a:defRPr>
                      </a:pPr>
                      <a:r>
                        <a:rPr sz="3300">
                          <a:latin typeface="+mn-lt"/>
                          <a:ea typeface="+mn-ea"/>
                          <a:cs typeface="+mn-cs"/>
                          <a:sym typeface="Optima"/>
                        </a:rPr>
                        <a:t>10,000</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5C7C9">
                        <a:alpha val="30000"/>
                      </a:srgbClr>
                    </a:solidFill>
                  </a:tcPr>
                </a:tc>
                <a:tc>
                  <a:txBody>
                    <a:bodyPr/>
                    <a:lstStyle/>
                    <a:p>
                      <a:pPr lvl="0" algn="r" defTabSz="914400">
                        <a:tabLst>
                          <a:tab pos="914400" algn="l"/>
                        </a:tabLst>
                        <a:defRPr>
                          <a:solidFill>
                            <a:srgbClr val="000000"/>
                          </a:solidFill>
                        </a:defRPr>
                      </a:pPr>
                      <a:r>
                        <a:rPr sz="3300">
                          <a:latin typeface="+mn-lt"/>
                          <a:ea typeface="+mn-ea"/>
                          <a:cs typeface="+mn-cs"/>
                          <a:sym typeface="Optima"/>
                        </a:rPr>
                        <a:t>15</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5C7C9">
                        <a:alpha val="30000"/>
                      </a:srgbClr>
                    </a:solidFill>
                  </a:tcPr>
                </a:tc>
              </a:tr>
              <a:tr h="617900">
                <a:tc>
                  <a:txBody>
                    <a:bodyPr/>
                    <a:lstStyle/>
                    <a:p>
                      <a:pPr lvl="0" defTabSz="914400">
                        <a:tabLst>
                          <a:tab pos="914400" algn="l"/>
                        </a:tabLst>
                        <a:defRPr>
                          <a:solidFill>
                            <a:srgbClr val="000000"/>
                          </a:solidFill>
                        </a:defRPr>
                      </a:pPr>
                      <a:r>
                        <a:rPr sz="3300">
                          <a:latin typeface="+mn-lt"/>
                          <a:ea typeface="+mn-ea"/>
                          <a:cs typeface="+mn-cs"/>
                          <a:sym typeface="Optima"/>
                        </a:rPr>
                        <a:t>5</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lvl="0" algn="r" defTabSz="914400">
                        <a:tabLst>
                          <a:tab pos="914400" algn="l"/>
                        </a:tabLst>
                        <a:defRPr>
                          <a:solidFill>
                            <a:srgbClr val="000000"/>
                          </a:solidFill>
                        </a:defRPr>
                      </a:pPr>
                      <a:r>
                        <a:rPr sz="3300">
                          <a:latin typeface="+mn-lt"/>
                          <a:ea typeface="+mn-ea"/>
                          <a:cs typeface="+mn-cs"/>
                          <a:sym typeface="Optima"/>
                        </a:rPr>
                        <a:t>32</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lvl="0" algn="r" defTabSz="914400">
                        <a:tabLst>
                          <a:tab pos="914400" algn="l"/>
                        </a:tabLst>
                        <a:defRPr>
                          <a:solidFill>
                            <a:srgbClr val="000000"/>
                          </a:solidFill>
                        </a:defRPr>
                      </a:pPr>
                      <a:r>
                        <a:rPr sz="3300">
                          <a:latin typeface="+mn-lt"/>
                          <a:ea typeface="+mn-ea"/>
                          <a:cs typeface="+mn-cs"/>
                          <a:sym typeface="Optima"/>
                        </a:rPr>
                        <a:t>100,000</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lvl="0" algn="r" defTabSz="914400">
                        <a:tabLst>
                          <a:tab pos="914400" algn="l"/>
                        </a:tabLst>
                        <a:defRPr>
                          <a:solidFill>
                            <a:srgbClr val="000000"/>
                          </a:solidFill>
                        </a:defRPr>
                      </a:pPr>
                      <a:r>
                        <a:rPr sz="3300">
                          <a:latin typeface="+mn-lt"/>
                          <a:ea typeface="+mn-ea"/>
                          <a:cs typeface="+mn-cs"/>
                          <a:sym typeface="Optima"/>
                        </a:rPr>
                        <a:t>105</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r h="617900">
                <a:tc>
                  <a:txBody>
                    <a:bodyPr/>
                    <a:lstStyle/>
                    <a:p>
                      <a:pPr lvl="0" defTabSz="914400">
                        <a:tabLst>
                          <a:tab pos="914400" algn="l"/>
                        </a:tabLst>
                        <a:defRPr>
                          <a:solidFill>
                            <a:srgbClr val="000000"/>
                          </a:solidFill>
                        </a:defRPr>
                      </a:pPr>
                      <a:r>
                        <a:rPr sz="3300">
                          <a:latin typeface="+mn-lt"/>
                          <a:ea typeface="+mn-ea"/>
                          <a:cs typeface="+mn-cs"/>
                          <a:sym typeface="Optima"/>
                        </a:rPr>
                        <a:t>6</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5C7C9">
                        <a:alpha val="30000"/>
                      </a:srgbClr>
                    </a:solidFill>
                  </a:tcPr>
                </a:tc>
                <a:tc>
                  <a:txBody>
                    <a:bodyPr/>
                    <a:lstStyle/>
                    <a:p>
                      <a:pPr lvl="0" algn="r" defTabSz="914400">
                        <a:tabLst>
                          <a:tab pos="914400" algn="l"/>
                        </a:tabLst>
                        <a:defRPr>
                          <a:solidFill>
                            <a:srgbClr val="000000"/>
                          </a:solidFill>
                        </a:defRPr>
                      </a:pPr>
                      <a:r>
                        <a:rPr sz="3300">
                          <a:latin typeface="+mn-lt"/>
                          <a:ea typeface="+mn-ea"/>
                          <a:cs typeface="+mn-cs"/>
                          <a:sym typeface="Optima"/>
                        </a:rPr>
                        <a:t>64</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5C7C9">
                        <a:alpha val="30000"/>
                      </a:srgbClr>
                    </a:solidFill>
                  </a:tcPr>
                </a:tc>
                <a:tc>
                  <a:txBody>
                    <a:bodyPr/>
                    <a:lstStyle/>
                    <a:p>
                      <a:pPr lvl="0" algn="r" defTabSz="914400">
                        <a:tabLst>
                          <a:tab pos="914400" algn="l"/>
                        </a:tabLst>
                        <a:defRPr>
                          <a:solidFill>
                            <a:srgbClr val="000000"/>
                          </a:solidFill>
                        </a:defRPr>
                      </a:pPr>
                      <a:r>
                        <a:rPr sz="3300">
                          <a:latin typeface="+mn-lt"/>
                          <a:ea typeface="+mn-ea"/>
                          <a:cs typeface="+mn-cs"/>
                          <a:sym typeface="Optima"/>
                        </a:rPr>
                        <a:t>1,000,000</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5C7C9">
                        <a:alpha val="30000"/>
                      </a:srgbClr>
                    </a:solidFill>
                  </a:tcPr>
                </a:tc>
                <a:tc>
                  <a:txBody>
                    <a:bodyPr/>
                    <a:lstStyle/>
                    <a:p>
                      <a:pPr lvl="0" algn="r" defTabSz="914400">
                        <a:tabLst>
                          <a:tab pos="914400" algn="l"/>
                        </a:tabLst>
                        <a:defRPr>
                          <a:solidFill>
                            <a:srgbClr val="000000"/>
                          </a:solidFill>
                        </a:defRPr>
                      </a:pPr>
                      <a:r>
                        <a:rPr sz="3300">
                          <a:latin typeface="+mn-lt"/>
                          <a:ea typeface="+mn-ea"/>
                          <a:cs typeface="+mn-cs"/>
                          <a:sym typeface="Optima"/>
                        </a:rPr>
                        <a:t>945</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5C7C9">
                        <a:alpha val="30000"/>
                      </a:srgbClr>
                    </a:solidFill>
                  </a:tcPr>
                </a:tc>
              </a:tr>
              <a:tr h="617900">
                <a:tc>
                  <a:txBody>
                    <a:bodyPr/>
                    <a:lstStyle/>
                    <a:p>
                      <a:pPr lvl="0" defTabSz="914400">
                        <a:tabLst>
                          <a:tab pos="914400" algn="l"/>
                        </a:tabLst>
                        <a:defRPr>
                          <a:solidFill>
                            <a:srgbClr val="000000"/>
                          </a:solidFill>
                        </a:defRPr>
                      </a:pPr>
                      <a:r>
                        <a:rPr sz="3300">
                          <a:latin typeface="+mn-lt"/>
                          <a:ea typeface="+mn-ea"/>
                          <a:cs typeface="+mn-cs"/>
                          <a:sym typeface="Optima"/>
                        </a:rPr>
                        <a:t>7</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lvl="0" algn="r" defTabSz="914400">
                        <a:tabLst>
                          <a:tab pos="914400" algn="l"/>
                        </a:tabLst>
                        <a:defRPr>
                          <a:solidFill>
                            <a:srgbClr val="000000"/>
                          </a:solidFill>
                        </a:defRPr>
                      </a:pPr>
                      <a:r>
                        <a:rPr sz="3300">
                          <a:latin typeface="+mn-lt"/>
                          <a:ea typeface="+mn-ea"/>
                          <a:cs typeface="+mn-cs"/>
                          <a:sym typeface="Optima"/>
                        </a:rPr>
                        <a:t>128</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lvl="0" algn="r" defTabSz="914400">
                        <a:tabLst>
                          <a:tab pos="914400" algn="l"/>
                        </a:tabLst>
                        <a:defRPr>
                          <a:solidFill>
                            <a:srgbClr val="000000"/>
                          </a:solidFill>
                        </a:defRPr>
                      </a:pPr>
                      <a:r>
                        <a:rPr sz="3300">
                          <a:latin typeface="+mn-lt"/>
                          <a:ea typeface="+mn-ea"/>
                          <a:cs typeface="+mn-cs"/>
                          <a:sym typeface="Optima"/>
                        </a:rPr>
                        <a:t>10,000,000</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lvl="0" algn="r" defTabSz="914400">
                        <a:tabLst>
                          <a:tab pos="914400" algn="l"/>
                        </a:tabLst>
                        <a:defRPr>
                          <a:solidFill>
                            <a:srgbClr val="000000"/>
                          </a:solidFill>
                        </a:defRPr>
                      </a:pPr>
                      <a:r>
                        <a:rPr sz="3300">
                          <a:latin typeface="+mn-lt"/>
                          <a:ea typeface="+mn-ea"/>
                          <a:cs typeface="+mn-cs"/>
                          <a:sym typeface="Optima"/>
                        </a:rPr>
                        <a:t>10,395</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r h="617900">
                <a:tc>
                  <a:txBody>
                    <a:bodyPr/>
                    <a:lstStyle/>
                    <a:p>
                      <a:pPr lvl="0" defTabSz="914400">
                        <a:tabLst>
                          <a:tab pos="914400" algn="l"/>
                        </a:tabLst>
                        <a:defRPr>
                          <a:solidFill>
                            <a:srgbClr val="000000"/>
                          </a:solidFill>
                        </a:defRPr>
                      </a:pPr>
                      <a:r>
                        <a:rPr sz="3300">
                          <a:latin typeface="+mn-lt"/>
                          <a:ea typeface="+mn-ea"/>
                          <a:cs typeface="+mn-cs"/>
                          <a:sym typeface="Optima"/>
                        </a:rPr>
                        <a:t>8</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5C7C9">
                        <a:alpha val="30000"/>
                      </a:srgbClr>
                    </a:solidFill>
                  </a:tcPr>
                </a:tc>
                <a:tc>
                  <a:txBody>
                    <a:bodyPr/>
                    <a:lstStyle/>
                    <a:p>
                      <a:pPr lvl="0" algn="r" defTabSz="914400">
                        <a:tabLst>
                          <a:tab pos="914400" algn="l"/>
                        </a:tabLst>
                        <a:defRPr>
                          <a:solidFill>
                            <a:srgbClr val="000000"/>
                          </a:solidFill>
                        </a:defRPr>
                      </a:pPr>
                      <a:r>
                        <a:rPr sz="3300">
                          <a:latin typeface="+mn-lt"/>
                          <a:ea typeface="+mn-ea"/>
                          <a:cs typeface="+mn-cs"/>
                          <a:sym typeface="Optima"/>
                        </a:rPr>
                        <a:t>256</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5C7C9">
                        <a:alpha val="30000"/>
                      </a:srgbClr>
                    </a:solidFill>
                  </a:tcPr>
                </a:tc>
                <a:tc>
                  <a:txBody>
                    <a:bodyPr/>
                    <a:lstStyle/>
                    <a:p>
                      <a:pPr lvl="0" algn="r" defTabSz="914400">
                        <a:tabLst>
                          <a:tab pos="914400" algn="l"/>
                        </a:tabLst>
                        <a:defRPr>
                          <a:solidFill>
                            <a:srgbClr val="000000"/>
                          </a:solidFill>
                        </a:defRPr>
                      </a:pPr>
                      <a:r>
                        <a:rPr sz="3300">
                          <a:latin typeface="+mn-lt"/>
                          <a:ea typeface="+mn-ea"/>
                          <a:cs typeface="+mn-cs"/>
                          <a:sym typeface="Optima"/>
                        </a:rPr>
                        <a:t>100,000,000</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5C7C9">
                        <a:alpha val="30000"/>
                      </a:srgbClr>
                    </a:solidFill>
                  </a:tcPr>
                </a:tc>
                <a:tc>
                  <a:txBody>
                    <a:bodyPr/>
                    <a:lstStyle/>
                    <a:p>
                      <a:pPr lvl="0" algn="r" defTabSz="914400">
                        <a:tabLst>
                          <a:tab pos="914400" algn="l"/>
                        </a:tabLst>
                        <a:defRPr>
                          <a:solidFill>
                            <a:srgbClr val="000000"/>
                          </a:solidFill>
                        </a:defRPr>
                      </a:pPr>
                      <a:r>
                        <a:rPr sz="3300">
                          <a:latin typeface="+mn-lt"/>
                          <a:ea typeface="+mn-ea"/>
                          <a:cs typeface="+mn-cs"/>
                          <a:sym typeface="Optima"/>
                        </a:rPr>
                        <a:t>135,135</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5C7C9">
                        <a:alpha val="30000"/>
                      </a:srgbClr>
                    </a:solidFill>
                  </a:tcPr>
                </a:tc>
              </a:tr>
              <a:tr h="617900">
                <a:tc>
                  <a:txBody>
                    <a:bodyPr/>
                    <a:lstStyle/>
                    <a:p>
                      <a:pPr lvl="0" defTabSz="914400">
                        <a:tabLst>
                          <a:tab pos="914400" algn="l"/>
                        </a:tabLst>
                        <a:defRPr>
                          <a:solidFill>
                            <a:srgbClr val="000000"/>
                          </a:solidFill>
                        </a:defRPr>
                      </a:pPr>
                      <a:r>
                        <a:rPr sz="3300">
                          <a:latin typeface="+mn-lt"/>
                          <a:ea typeface="+mn-ea"/>
                          <a:cs typeface="+mn-cs"/>
                          <a:sym typeface="Optima"/>
                        </a:rPr>
                        <a:t>9</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lvl="0" algn="r" defTabSz="914400">
                        <a:tabLst>
                          <a:tab pos="914400" algn="l"/>
                        </a:tabLst>
                        <a:defRPr>
                          <a:solidFill>
                            <a:srgbClr val="000000"/>
                          </a:solidFill>
                        </a:defRPr>
                      </a:pPr>
                      <a:r>
                        <a:rPr sz="3300">
                          <a:latin typeface="+mn-lt"/>
                          <a:ea typeface="+mn-ea"/>
                          <a:cs typeface="+mn-cs"/>
                          <a:sym typeface="Optima"/>
                        </a:rPr>
                        <a:t>512</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lvl="0" algn="r" defTabSz="914400">
                        <a:tabLst>
                          <a:tab pos="914400" algn="l"/>
                        </a:tabLst>
                        <a:defRPr>
                          <a:solidFill>
                            <a:srgbClr val="000000"/>
                          </a:solidFill>
                        </a:defRPr>
                      </a:pPr>
                      <a:r>
                        <a:rPr sz="3300">
                          <a:latin typeface="+mn-lt"/>
                          <a:ea typeface="+mn-ea"/>
                          <a:cs typeface="+mn-cs"/>
                          <a:sym typeface="Optima"/>
                        </a:rPr>
                        <a:t>1,000,000,000</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lvl="0" algn="r" defTabSz="914400">
                        <a:tabLst>
                          <a:tab pos="914400" algn="l"/>
                        </a:tabLst>
                        <a:defRPr>
                          <a:solidFill>
                            <a:srgbClr val="000000"/>
                          </a:solidFill>
                        </a:defRPr>
                      </a:pPr>
                      <a:r>
                        <a:rPr sz="3300">
                          <a:latin typeface="+mn-lt"/>
                          <a:ea typeface="+mn-ea"/>
                          <a:cs typeface="+mn-cs"/>
                          <a:sym typeface="Optima"/>
                        </a:rPr>
                        <a:t>2,027,025</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r h="617900">
                <a:tc>
                  <a:txBody>
                    <a:bodyPr/>
                    <a:lstStyle/>
                    <a:p>
                      <a:pPr lvl="0" defTabSz="914400">
                        <a:tabLst>
                          <a:tab pos="914400" algn="l"/>
                        </a:tabLst>
                        <a:defRPr>
                          <a:solidFill>
                            <a:srgbClr val="000000"/>
                          </a:solidFill>
                        </a:defRPr>
                      </a:pPr>
                      <a:r>
                        <a:rPr sz="3300">
                          <a:latin typeface="+mn-lt"/>
                          <a:ea typeface="+mn-ea"/>
                          <a:cs typeface="+mn-cs"/>
                          <a:sym typeface="Optima"/>
                        </a:rPr>
                        <a:t>10</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5C7C9">
                        <a:alpha val="30000"/>
                      </a:srgbClr>
                    </a:solidFill>
                  </a:tcPr>
                </a:tc>
                <a:tc>
                  <a:txBody>
                    <a:bodyPr/>
                    <a:lstStyle/>
                    <a:p>
                      <a:pPr lvl="0" algn="r" defTabSz="914400">
                        <a:tabLst>
                          <a:tab pos="914400" algn="l"/>
                        </a:tabLst>
                        <a:defRPr>
                          <a:solidFill>
                            <a:srgbClr val="000000"/>
                          </a:solidFill>
                        </a:defRPr>
                      </a:pPr>
                      <a:r>
                        <a:rPr sz="3300">
                          <a:latin typeface="+mn-lt"/>
                          <a:ea typeface="+mn-ea"/>
                          <a:cs typeface="+mn-cs"/>
                          <a:sym typeface="Optima"/>
                        </a:rPr>
                        <a:t>1,024</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5C7C9">
                        <a:alpha val="30000"/>
                      </a:srgbClr>
                    </a:solidFill>
                  </a:tcPr>
                </a:tc>
                <a:tc>
                  <a:txBody>
                    <a:bodyPr/>
                    <a:lstStyle/>
                    <a:p>
                      <a:pPr lvl="0" algn="r" defTabSz="914400">
                        <a:tabLst>
                          <a:tab pos="914400" algn="l"/>
                        </a:tabLst>
                        <a:defRPr>
                          <a:solidFill>
                            <a:srgbClr val="000000"/>
                          </a:solidFill>
                        </a:defRPr>
                      </a:pPr>
                      <a:r>
                        <a:rPr sz="3300">
                          <a:latin typeface="+mn-lt"/>
                          <a:ea typeface="+mn-ea"/>
                          <a:cs typeface="+mn-cs"/>
                          <a:sym typeface="Optima"/>
                        </a:rPr>
                        <a:t>10,000,000,000</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5C7C9">
                        <a:alpha val="30000"/>
                      </a:srgbClr>
                    </a:solidFill>
                  </a:tcPr>
                </a:tc>
                <a:tc>
                  <a:txBody>
                    <a:bodyPr/>
                    <a:lstStyle/>
                    <a:p>
                      <a:pPr lvl="0" algn="r" defTabSz="914400">
                        <a:tabLst>
                          <a:tab pos="914400" algn="l"/>
                        </a:tabLst>
                        <a:defRPr>
                          <a:solidFill>
                            <a:srgbClr val="000000"/>
                          </a:solidFill>
                        </a:defRPr>
                      </a:pPr>
                      <a:r>
                        <a:rPr sz="3300">
                          <a:latin typeface="+mn-lt"/>
                          <a:ea typeface="+mn-ea"/>
                          <a:cs typeface="+mn-cs"/>
                          <a:sym typeface="Optima"/>
                        </a:rPr>
                        <a:t>34,459,425</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5C7C9">
                        <a:alpha val="30000"/>
                      </a:srgbClr>
                    </a:solidFill>
                  </a:tcPr>
                </a:tc>
              </a:tr>
              <a:tr h="617900">
                <a:tc>
                  <a:txBody>
                    <a:bodyPr/>
                    <a:lstStyle/>
                    <a:p>
                      <a:pPr lvl="0" defTabSz="914400">
                        <a:tabLst>
                          <a:tab pos="914400" algn="l"/>
                        </a:tabLst>
                        <a:defRPr>
                          <a:solidFill>
                            <a:srgbClr val="000000"/>
                          </a:solidFill>
                        </a:defRPr>
                      </a:pPr>
                      <a:r>
                        <a:rPr sz="3300">
                          <a:latin typeface="+mn-lt"/>
                          <a:ea typeface="+mn-ea"/>
                          <a:cs typeface="+mn-cs"/>
                          <a:sym typeface="Optima"/>
                        </a:rPr>
                        <a:t>15</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lvl="0" algn="r" defTabSz="914400">
                        <a:tabLst>
                          <a:tab pos="914400" algn="l"/>
                        </a:tabLst>
                        <a:defRPr>
                          <a:solidFill>
                            <a:srgbClr val="000000"/>
                          </a:solidFill>
                        </a:defRPr>
                      </a:pPr>
                      <a:r>
                        <a:rPr sz="3300">
                          <a:latin typeface="+mn-lt"/>
                          <a:ea typeface="+mn-ea"/>
                          <a:cs typeface="+mn-cs"/>
                          <a:sym typeface="Optima"/>
                        </a:rPr>
                        <a:t>3E+04</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lvl="0" algn="r" defTabSz="914400">
                        <a:tabLst>
                          <a:tab pos="914400" algn="l"/>
                        </a:tabLst>
                        <a:defRPr>
                          <a:solidFill>
                            <a:srgbClr val="000000"/>
                          </a:solidFill>
                        </a:defRPr>
                      </a:pPr>
                      <a:r>
                        <a:rPr sz="3300">
                          <a:latin typeface="+mn-lt"/>
                          <a:ea typeface="+mn-ea"/>
                          <a:cs typeface="+mn-cs"/>
                          <a:sym typeface="Optima"/>
                        </a:rPr>
                        <a:t>1E+15</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lvl="0" algn="r" defTabSz="914400">
                        <a:tabLst>
                          <a:tab pos="914400" algn="l"/>
                        </a:tabLst>
                        <a:defRPr>
                          <a:solidFill>
                            <a:srgbClr val="000000"/>
                          </a:solidFill>
                        </a:defRPr>
                      </a:pPr>
                      <a:r>
                        <a:rPr sz="3300">
                          <a:latin typeface="+mn-lt"/>
                          <a:ea typeface="+mn-ea"/>
                          <a:cs typeface="+mn-cs"/>
                          <a:sym typeface="Optima"/>
                        </a:rPr>
                        <a:t>2E+14</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r h="617900">
                <a:tc>
                  <a:txBody>
                    <a:bodyPr/>
                    <a:lstStyle/>
                    <a:p>
                      <a:pPr lvl="0" defTabSz="914400">
                        <a:tabLst>
                          <a:tab pos="914400" algn="l"/>
                        </a:tabLst>
                        <a:defRPr>
                          <a:solidFill>
                            <a:srgbClr val="000000"/>
                          </a:solidFill>
                        </a:defRPr>
                      </a:pPr>
                      <a:r>
                        <a:rPr sz="3300">
                          <a:latin typeface="+mn-lt"/>
                          <a:ea typeface="+mn-ea"/>
                          <a:cs typeface="+mn-cs"/>
                          <a:sym typeface="Optima"/>
                        </a:rPr>
                        <a:t>20</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5C7C9">
                        <a:alpha val="30000"/>
                      </a:srgbClr>
                    </a:solidFill>
                  </a:tcPr>
                </a:tc>
                <a:tc>
                  <a:txBody>
                    <a:bodyPr/>
                    <a:lstStyle/>
                    <a:p>
                      <a:pPr lvl="0" algn="r" defTabSz="914400">
                        <a:tabLst>
                          <a:tab pos="914400" algn="l"/>
                        </a:tabLst>
                        <a:defRPr>
                          <a:solidFill>
                            <a:srgbClr val="000000"/>
                          </a:solidFill>
                        </a:defRPr>
                      </a:pPr>
                      <a:r>
                        <a:rPr sz="3300">
                          <a:latin typeface="+mn-lt"/>
                          <a:ea typeface="+mn-ea"/>
                          <a:cs typeface="+mn-cs"/>
                          <a:sym typeface="Optima"/>
                        </a:rPr>
                        <a:t>1E+06</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5C7C9">
                        <a:alpha val="30000"/>
                      </a:srgbClr>
                    </a:solidFill>
                  </a:tcPr>
                </a:tc>
                <a:tc>
                  <a:txBody>
                    <a:bodyPr/>
                    <a:lstStyle/>
                    <a:p>
                      <a:pPr lvl="0" algn="r" defTabSz="914400">
                        <a:tabLst>
                          <a:tab pos="914400" algn="l"/>
                        </a:tabLst>
                        <a:defRPr>
                          <a:solidFill>
                            <a:srgbClr val="000000"/>
                          </a:solidFill>
                        </a:defRPr>
                      </a:pPr>
                      <a:r>
                        <a:rPr sz="3300">
                          <a:latin typeface="+mn-lt"/>
                          <a:ea typeface="+mn-ea"/>
                          <a:cs typeface="+mn-cs"/>
                          <a:sym typeface="Optima"/>
                        </a:rPr>
                        <a:t>1E+20</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5C7C9">
                        <a:alpha val="30000"/>
                      </a:srgbClr>
                    </a:solidFill>
                  </a:tcPr>
                </a:tc>
                <a:tc>
                  <a:txBody>
                    <a:bodyPr/>
                    <a:lstStyle/>
                    <a:p>
                      <a:pPr lvl="0" algn="r" defTabSz="914400">
                        <a:tabLst>
                          <a:tab pos="914400" algn="l"/>
                        </a:tabLst>
                        <a:defRPr>
                          <a:solidFill>
                            <a:srgbClr val="000000"/>
                          </a:solidFill>
                        </a:defRPr>
                      </a:pPr>
                      <a:r>
                        <a:rPr sz="3300">
                          <a:latin typeface="+mn-lt"/>
                          <a:ea typeface="+mn-ea"/>
                          <a:cs typeface="+mn-cs"/>
                          <a:sym typeface="Optima"/>
                        </a:rPr>
                        <a:t>8E+21</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5C7C9">
                        <a:alpha val="30000"/>
                      </a:srgbClr>
                    </a:solidFill>
                  </a:tcPr>
                </a:tc>
              </a:tr>
              <a:tr h="617900">
                <a:tc>
                  <a:txBody>
                    <a:bodyPr/>
                    <a:lstStyle/>
                    <a:p>
                      <a:pPr lvl="0" defTabSz="914400">
                        <a:tabLst>
                          <a:tab pos="914400" algn="l"/>
                        </a:tabLst>
                        <a:defRPr>
                          <a:solidFill>
                            <a:srgbClr val="000000"/>
                          </a:solidFill>
                        </a:defRPr>
                      </a:pPr>
                      <a:r>
                        <a:rPr sz="3300">
                          <a:latin typeface="+mn-lt"/>
                          <a:ea typeface="+mn-ea"/>
                          <a:cs typeface="+mn-cs"/>
                          <a:sym typeface="Optima"/>
                        </a:rPr>
                        <a:t>30</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lvl="0" algn="r" defTabSz="914400">
                        <a:tabLst>
                          <a:tab pos="914400" algn="l"/>
                        </a:tabLst>
                        <a:defRPr>
                          <a:solidFill>
                            <a:srgbClr val="000000"/>
                          </a:solidFill>
                        </a:defRPr>
                      </a:pPr>
                      <a:r>
                        <a:rPr sz="3300">
                          <a:latin typeface="+mn-lt"/>
                          <a:ea typeface="+mn-ea"/>
                          <a:cs typeface="+mn-cs"/>
                          <a:sym typeface="Optima"/>
                        </a:rPr>
                        <a:t>1E+09</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lvl="0" algn="r" defTabSz="914400">
                        <a:tabLst>
                          <a:tab pos="914400" algn="l"/>
                        </a:tabLst>
                        <a:defRPr>
                          <a:solidFill>
                            <a:srgbClr val="000000"/>
                          </a:solidFill>
                        </a:defRPr>
                      </a:pPr>
                      <a:r>
                        <a:rPr sz="3300">
                          <a:latin typeface="+mn-lt"/>
                          <a:ea typeface="+mn-ea"/>
                          <a:cs typeface="+mn-cs"/>
                          <a:sym typeface="Optima"/>
                        </a:rPr>
                        <a:t>1E+30</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lvl="0" algn="r" defTabSz="914400">
                        <a:tabLst>
                          <a:tab pos="914400" algn="l"/>
                        </a:tabLst>
                        <a:defRPr>
                          <a:solidFill>
                            <a:srgbClr val="000000"/>
                          </a:solidFill>
                        </a:defRPr>
                      </a:pPr>
                      <a:r>
                        <a:rPr sz="3300">
                          <a:latin typeface="+mn-lt"/>
                          <a:ea typeface="+mn-ea"/>
                          <a:cs typeface="+mn-cs"/>
                          <a:sym typeface="Optima"/>
                        </a:rPr>
                        <a:t>5E+38</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r h="569587">
                <a:tc>
                  <a:txBody>
                    <a:bodyPr/>
                    <a:lstStyle/>
                    <a:p>
                      <a:pPr lvl="0" defTabSz="914400">
                        <a:tabLst>
                          <a:tab pos="914400" algn="l"/>
                        </a:tabLst>
                        <a:defRPr>
                          <a:solidFill>
                            <a:srgbClr val="000000"/>
                          </a:solidFill>
                        </a:defRPr>
                      </a:pPr>
                      <a:r>
                        <a:rPr sz="3300">
                          <a:latin typeface="+mn-lt"/>
                          <a:ea typeface="+mn-ea"/>
                          <a:cs typeface="+mn-cs"/>
                          <a:sym typeface="Optima"/>
                        </a:rPr>
                        <a:t>60</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5C7C9">
                        <a:alpha val="30000"/>
                      </a:srgbClr>
                    </a:solidFill>
                  </a:tcPr>
                </a:tc>
                <a:tc>
                  <a:txBody>
                    <a:bodyPr/>
                    <a:lstStyle/>
                    <a:p>
                      <a:pPr lvl="0" algn="r" defTabSz="914400">
                        <a:tabLst>
                          <a:tab pos="914400" algn="l"/>
                        </a:tabLst>
                        <a:defRPr>
                          <a:solidFill>
                            <a:srgbClr val="000000"/>
                          </a:solidFill>
                        </a:defRPr>
                      </a:pPr>
                      <a:r>
                        <a:rPr sz="3300">
                          <a:latin typeface="+mn-lt"/>
                          <a:ea typeface="+mn-ea"/>
                          <a:cs typeface="+mn-cs"/>
                          <a:sym typeface="Optima"/>
                        </a:rPr>
                        <a:t>1E+18</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5C7C9">
                        <a:alpha val="30000"/>
                      </a:srgbClr>
                    </a:solidFill>
                  </a:tcPr>
                </a:tc>
                <a:tc>
                  <a:txBody>
                    <a:bodyPr/>
                    <a:lstStyle/>
                    <a:p>
                      <a:pPr lvl="0" algn="r" defTabSz="914400">
                        <a:tabLst>
                          <a:tab pos="914400" algn="l"/>
                        </a:tabLst>
                        <a:defRPr>
                          <a:solidFill>
                            <a:srgbClr val="000000"/>
                          </a:solidFill>
                        </a:defRPr>
                      </a:pPr>
                      <a:r>
                        <a:rPr sz="3300">
                          <a:latin typeface="+mn-lt"/>
                          <a:ea typeface="+mn-ea"/>
                          <a:cs typeface="+mn-cs"/>
                          <a:sym typeface="Optima"/>
                        </a:rPr>
                        <a:t>1E+60</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5C7C9">
                        <a:alpha val="30000"/>
                      </a:srgbClr>
                    </a:solidFill>
                  </a:tcPr>
                </a:tc>
                <a:tc>
                  <a:txBody>
                    <a:bodyPr/>
                    <a:lstStyle/>
                    <a:p>
                      <a:pPr lvl="0" algn="r" defTabSz="914400">
                        <a:tabLst>
                          <a:tab pos="914400" algn="l"/>
                        </a:tabLst>
                        <a:defRPr>
                          <a:solidFill>
                            <a:srgbClr val="000000"/>
                          </a:solidFill>
                        </a:defRPr>
                      </a:pPr>
                      <a:r>
                        <a:rPr sz="3300">
                          <a:latin typeface="+mn-lt"/>
                          <a:ea typeface="+mn-ea"/>
                          <a:cs typeface="+mn-cs"/>
                          <a:sym typeface="Optima"/>
                        </a:rPr>
                        <a:t>6E+96</a:t>
                      </a:r>
                    </a:p>
                  </a:txBody>
                  <a:tcPr marL="50800" marR="50800" marT="50800" marB="5080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5C7C9">
                        <a:alpha val="30000"/>
                      </a:srgbClr>
                    </a:solidFill>
                  </a:tcPr>
                </a:tc>
              </a:tr>
            </a:tbl>
          </a:graphicData>
        </a:graphic>
      </p:graphicFrame>
      <p:grpSp>
        <p:nvGrpSpPr>
          <p:cNvPr id="1542" name="Group 1542"/>
          <p:cNvGrpSpPr/>
          <p:nvPr/>
        </p:nvGrpSpPr>
        <p:grpSpPr>
          <a:xfrm>
            <a:off x="4657869" y="959165"/>
            <a:ext cx="1123392" cy="5899360"/>
            <a:chOff x="0" y="315"/>
            <a:chExt cx="1123390" cy="5899359"/>
          </a:xfrm>
        </p:grpSpPr>
        <p:sp>
          <p:nvSpPr>
            <p:cNvPr id="1524" name="Shape 1524"/>
            <p:cNvSpPr/>
            <p:nvPr/>
          </p:nvSpPr>
          <p:spPr>
            <a:xfrm>
              <a:off x="396214" y="711515"/>
              <a:ext cx="727177" cy="735970"/>
            </a:xfrm>
            <a:prstGeom prst="rect">
              <a:avLst/>
            </a:prstGeom>
            <a:solidFill>
              <a:srgbClr val="FFFFFF">
                <a:alpha val="73000"/>
              </a:srgbClr>
            </a:solid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defTabSz="584200">
                <a:defRPr sz="4200">
                  <a:solidFill>
                    <a:srgbClr val="FF2600"/>
                  </a:solidFill>
                  <a:latin typeface="+mn-lt"/>
                  <a:ea typeface="+mn-ea"/>
                  <a:cs typeface="+mn-cs"/>
                  <a:sym typeface="Optima"/>
                </a:defRPr>
              </a:lvl1pPr>
            </a:lstStyle>
            <a:p>
              <a:pPr lvl="0">
                <a:defRPr sz="1800">
                  <a:solidFill>
                    <a:srgbClr val="000000"/>
                  </a:solidFill>
                </a:defRPr>
              </a:pPr>
              <a:r>
                <a:rPr sz="4200">
                  <a:solidFill>
                    <a:srgbClr val="FF2600"/>
                  </a:solidFill>
                </a:rPr>
                <a:t>×2</a:t>
              </a:r>
            </a:p>
          </p:txBody>
        </p:sp>
        <p:sp>
          <p:nvSpPr>
            <p:cNvPr id="1525" name="Shape 1525"/>
            <p:cNvSpPr/>
            <p:nvPr/>
          </p:nvSpPr>
          <p:spPr>
            <a:xfrm>
              <a:off x="0" y="861822"/>
              <a:ext cx="363812" cy="592854"/>
            </a:xfrm>
            <a:custGeom>
              <a:avLst/>
              <a:gdLst/>
              <a:ahLst/>
              <a:cxnLst>
                <a:cxn ang="0">
                  <a:pos x="wd2" y="hd2"/>
                </a:cxn>
                <a:cxn ang="5400000">
                  <a:pos x="wd2" y="hd2"/>
                </a:cxn>
                <a:cxn ang="10800000">
                  <a:pos x="wd2" y="hd2"/>
                </a:cxn>
                <a:cxn ang="16200000">
                  <a:pos x="wd2" y="hd2"/>
                </a:cxn>
              </a:cxnLst>
              <a:rect l="0" t="0" r="r" b="b"/>
              <a:pathLst>
                <a:path w="12704" h="21600" extrusionOk="0">
                  <a:moveTo>
                    <a:pt x="5587" y="0"/>
                  </a:moveTo>
                  <a:cubicBezTo>
                    <a:pt x="5587" y="0"/>
                    <a:pt x="21600" y="6433"/>
                    <a:pt x="5587" y="17583"/>
                  </a:cubicBezTo>
                  <a:lnTo>
                    <a:pt x="0" y="21600"/>
                  </a:lnTo>
                </a:path>
              </a:pathLst>
            </a:custGeom>
            <a:noFill/>
            <a:ln w="63500" cap="flat">
              <a:solidFill>
                <a:srgbClr val="FF2600"/>
              </a:solidFill>
              <a:prstDash val="solid"/>
              <a:miter lim="400000"/>
              <a:tailEnd type="triangle" w="med" len="med"/>
            </a:ln>
            <a:effectLst>
              <a:outerShdw blurRad="25400" dist="25400" dir="5400000" rotWithShape="0">
                <a:srgbClr val="000000">
                  <a:alpha val="60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526" name="Shape 1526"/>
            <p:cNvSpPr/>
            <p:nvPr/>
          </p:nvSpPr>
          <p:spPr>
            <a:xfrm>
              <a:off x="396214" y="1308415"/>
              <a:ext cx="727177" cy="735970"/>
            </a:xfrm>
            <a:prstGeom prst="rect">
              <a:avLst/>
            </a:prstGeom>
            <a:solidFill>
              <a:srgbClr val="FFFFFF">
                <a:alpha val="73000"/>
              </a:srgbClr>
            </a:solid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defTabSz="584200">
                <a:defRPr sz="4200">
                  <a:solidFill>
                    <a:srgbClr val="FF2600"/>
                  </a:solidFill>
                  <a:latin typeface="+mn-lt"/>
                  <a:ea typeface="+mn-ea"/>
                  <a:cs typeface="+mn-cs"/>
                  <a:sym typeface="Optima"/>
                </a:defRPr>
              </a:lvl1pPr>
            </a:lstStyle>
            <a:p>
              <a:pPr lvl="0">
                <a:defRPr sz="1800">
                  <a:solidFill>
                    <a:srgbClr val="000000"/>
                  </a:solidFill>
                </a:defRPr>
              </a:pPr>
              <a:r>
                <a:rPr sz="4200">
                  <a:solidFill>
                    <a:srgbClr val="FF2600"/>
                  </a:solidFill>
                </a:rPr>
                <a:t>×2</a:t>
              </a:r>
            </a:p>
          </p:txBody>
        </p:sp>
        <p:sp>
          <p:nvSpPr>
            <p:cNvPr id="1527" name="Shape 1527"/>
            <p:cNvSpPr/>
            <p:nvPr/>
          </p:nvSpPr>
          <p:spPr>
            <a:xfrm>
              <a:off x="0" y="1458722"/>
              <a:ext cx="363812" cy="592854"/>
            </a:xfrm>
            <a:custGeom>
              <a:avLst/>
              <a:gdLst/>
              <a:ahLst/>
              <a:cxnLst>
                <a:cxn ang="0">
                  <a:pos x="wd2" y="hd2"/>
                </a:cxn>
                <a:cxn ang="5400000">
                  <a:pos x="wd2" y="hd2"/>
                </a:cxn>
                <a:cxn ang="10800000">
                  <a:pos x="wd2" y="hd2"/>
                </a:cxn>
                <a:cxn ang="16200000">
                  <a:pos x="wd2" y="hd2"/>
                </a:cxn>
              </a:cxnLst>
              <a:rect l="0" t="0" r="r" b="b"/>
              <a:pathLst>
                <a:path w="12704" h="21600" extrusionOk="0">
                  <a:moveTo>
                    <a:pt x="5587" y="0"/>
                  </a:moveTo>
                  <a:cubicBezTo>
                    <a:pt x="5587" y="0"/>
                    <a:pt x="21600" y="6433"/>
                    <a:pt x="5587" y="17583"/>
                  </a:cubicBezTo>
                  <a:lnTo>
                    <a:pt x="0" y="21600"/>
                  </a:lnTo>
                </a:path>
              </a:pathLst>
            </a:custGeom>
            <a:noFill/>
            <a:ln w="63500" cap="flat">
              <a:solidFill>
                <a:srgbClr val="FF2600"/>
              </a:solidFill>
              <a:prstDash val="solid"/>
              <a:miter lim="400000"/>
              <a:tailEnd type="triangle" w="med" len="med"/>
            </a:ln>
            <a:effectLst>
              <a:outerShdw blurRad="25400" dist="25400" dir="5400000" rotWithShape="0">
                <a:srgbClr val="000000">
                  <a:alpha val="60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528" name="Shape 1528"/>
            <p:cNvSpPr/>
            <p:nvPr/>
          </p:nvSpPr>
          <p:spPr>
            <a:xfrm>
              <a:off x="396214" y="1956115"/>
              <a:ext cx="727177" cy="735970"/>
            </a:xfrm>
            <a:prstGeom prst="rect">
              <a:avLst/>
            </a:prstGeom>
            <a:solidFill>
              <a:srgbClr val="FFFFFF">
                <a:alpha val="73000"/>
              </a:srgbClr>
            </a:solid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defTabSz="584200">
                <a:defRPr sz="4200">
                  <a:solidFill>
                    <a:srgbClr val="FF2600"/>
                  </a:solidFill>
                  <a:latin typeface="+mn-lt"/>
                  <a:ea typeface="+mn-ea"/>
                  <a:cs typeface="+mn-cs"/>
                  <a:sym typeface="Optima"/>
                </a:defRPr>
              </a:lvl1pPr>
            </a:lstStyle>
            <a:p>
              <a:pPr lvl="0">
                <a:defRPr sz="1800">
                  <a:solidFill>
                    <a:srgbClr val="000000"/>
                  </a:solidFill>
                </a:defRPr>
              </a:pPr>
              <a:r>
                <a:rPr sz="4200">
                  <a:solidFill>
                    <a:srgbClr val="FF2600"/>
                  </a:solidFill>
                </a:rPr>
                <a:t>×2</a:t>
              </a:r>
            </a:p>
          </p:txBody>
        </p:sp>
        <p:sp>
          <p:nvSpPr>
            <p:cNvPr id="1529" name="Shape 1529"/>
            <p:cNvSpPr/>
            <p:nvPr/>
          </p:nvSpPr>
          <p:spPr>
            <a:xfrm>
              <a:off x="0" y="2106421"/>
              <a:ext cx="363812" cy="592854"/>
            </a:xfrm>
            <a:custGeom>
              <a:avLst/>
              <a:gdLst/>
              <a:ahLst/>
              <a:cxnLst>
                <a:cxn ang="0">
                  <a:pos x="wd2" y="hd2"/>
                </a:cxn>
                <a:cxn ang="5400000">
                  <a:pos x="wd2" y="hd2"/>
                </a:cxn>
                <a:cxn ang="10800000">
                  <a:pos x="wd2" y="hd2"/>
                </a:cxn>
                <a:cxn ang="16200000">
                  <a:pos x="wd2" y="hd2"/>
                </a:cxn>
              </a:cxnLst>
              <a:rect l="0" t="0" r="r" b="b"/>
              <a:pathLst>
                <a:path w="12704" h="21600" extrusionOk="0">
                  <a:moveTo>
                    <a:pt x="5587" y="0"/>
                  </a:moveTo>
                  <a:cubicBezTo>
                    <a:pt x="5587" y="0"/>
                    <a:pt x="21600" y="6433"/>
                    <a:pt x="5587" y="17583"/>
                  </a:cubicBezTo>
                  <a:lnTo>
                    <a:pt x="0" y="21600"/>
                  </a:lnTo>
                </a:path>
              </a:pathLst>
            </a:custGeom>
            <a:noFill/>
            <a:ln w="63500" cap="flat">
              <a:solidFill>
                <a:srgbClr val="FF2600"/>
              </a:solidFill>
              <a:prstDash val="solid"/>
              <a:miter lim="400000"/>
              <a:tailEnd type="triangle" w="med" len="med"/>
            </a:ln>
            <a:effectLst>
              <a:outerShdw blurRad="25400" dist="25400" dir="5400000" rotWithShape="0">
                <a:srgbClr val="000000">
                  <a:alpha val="60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530" name="Shape 1530"/>
            <p:cNvSpPr/>
            <p:nvPr/>
          </p:nvSpPr>
          <p:spPr>
            <a:xfrm>
              <a:off x="396214" y="2578415"/>
              <a:ext cx="727177" cy="735970"/>
            </a:xfrm>
            <a:prstGeom prst="rect">
              <a:avLst/>
            </a:prstGeom>
            <a:solidFill>
              <a:srgbClr val="FFFFFF">
                <a:alpha val="73000"/>
              </a:srgbClr>
            </a:solid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defTabSz="584200">
                <a:defRPr sz="4200">
                  <a:solidFill>
                    <a:srgbClr val="FF2600"/>
                  </a:solidFill>
                  <a:latin typeface="+mn-lt"/>
                  <a:ea typeface="+mn-ea"/>
                  <a:cs typeface="+mn-cs"/>
                  <a:sym typeface="Optima"/>
                </a:defRPr>
              </a:lvl1pPr>
            </a:lstStyle>
            <a:p>
              <a:pPr lvl="0">
                <a:defRPr sz="1800">
                  <a:solidFill>
                    <a:srgbClr val="000000"/>
                  </a:solidFill>
                </a:defRPr>
              </a:pPr>
              <a:r>
                <a:rPr sz="4200">
                  <a:solidFill>
                    <a:srgbClr val="FF2600"/>
                  </a:solidFill>
                </a:rPr>
                <a:t>×2</a:t>
              </a:r>
            </a:p>
          </p:txBody>
        </p:sp>
        <p:sp>
          <p:nvSpPr>
            <p:cNvPr id="1531" name="Shape 1531"/>
            <p:cNvSpPr/>
            <p:nvPr/>
          </p:nvSpPr>
          <p:spPr>
            <a:xfrm>
              <a:off x="0" y="2728721"/>
              <a:ext cx="363812" cy="592854"/>
            </a:xfrm>
            <a:custGeom>
              <a:avLst/>
              <a:gdLst/>
              <a:ahLst/>
              <a:cxnLst>
                <a:cxn ang="0">
                  <a:pos x="wd2" y="hd2"/>
                </a:cxn>
                <a:cxn ang="5400000">
                  <a:pos x="wd2" y="hd2"/>
                </a:cxn>
                <a:cxn ang="10800000">
                  <a:pos x="wd2" y="hd2"/>
                </a:cxn>
                <a:cxn ang="16200000">
                  <a:pos x="wd2" y="hd2"/>
                </a:cxn>
              </a:cxnLst>
              <a:rect l="0" t="0" r="r" b="b"/>
              <a:pathLst>
                <a:path w="12704" h="21600" extrusionOk="0">
                  <a:moveTo>
                    <a:pt x="5587" y="0"/>
                  </a:moveTo>
                  <a:cubicBezTo>
                    <a:pt x="5587" y="0"/>
                    <a:pt x="21600" y="6433"/>
                    <a:pt x="5587" y="17583"/>
                  </a:cubicBezTo>
                  <a:lnTo>
                    <a:pt x="0" y="21600"/>
                  </a:lnTo>
                </a:path>
              </a:pathLst>
            </a:custGeom>
            <a:noFill/>
            <a:ln w="63500" cap="flat">
              <a:solidFill>
                <a:srgbClr val="FF2600"/>
              </a:solidFill>
              <a:prstDash val="solid"/>
              <a:miter lim="400000"/>
              <a:tailEnd type="triangle" w="med" len="med"/>
            </a:ln>
            <a:effectLst>
              <a:outerShdw blurRad="25400" dist="25400" dir="5400000" rotWithShape="0">
                <a:srgbClr val="000000">
                  <a:alpha val="60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532" name="Shape 1532"/>
            <p:cNvSpPr/>
            <p:nvPr/>
          </p:nvSpPr>
          <p:spPr>
            <a:xfrm>
              <a:off x="396214" y="3213415"/>
              <a:ext cx="727177" cy="735970"/>
            </a:xfrm>
            <a:prstGeom prst="rect">
              <a:avLst/>
            </a:prstGeom>
            <a:solidFill>
              <a:srgbClr val="FFFFFF">
                <a:alpha val="73000"/>
              </a:srgbClr>
            </a:solid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defTabSz="584200">
                <a:defRPr sz="4200">
                  <a:solidFill>
                    <a:srgbClr val="FF2600"/>
                  </a:solidFill>
                  <a:latin typeface="+mn-lt"/>
                  <a:ea typeface="+mn-ea"/>
                  <a:cs typeface="+mn-cs"/>
                  <a:sym typeface="Optima"/>
                </a:defRPr>
              </a:lvl1pPr>
            </a:lstStyle>
            <a:p>
              <a:pPr lvl="0">
                <a:defRPr sz="1800">
                  <a:solidFill>
                    <a:srgbClr val="000000"/>
                  </a:solidFill>
                </a:defRPr>
              </a:pPr>
              <a:r>
                <a:rPr sz="4200">
                  <a:solidFill>
                    <a:srgbClr val="FF2600"/>
                  </a:solidFill>
                </a:rPr>
                <a:t>×2</a:t>
              </a:r>
            </a:p>
          </p:txBody>
        </p:sp>
        <p:sp>
          <p:nvSpPr>
            <p:cNvPr id="1533" name="Shape 1533"/>
            <p:cNvSpPr/>
            <p:nvPr/>
          </p:nvSpPr>
          <p:spPr>
            <a:xfrm>
              <a:off x="0" y="3363721"/>
              <a:ext cx="363812" cy="592854"/>
            </a:xfrm>
            <a:custGeom>
              <a:avLst/>
              <a:gdLst/>
              <a:ahLst/>
              <a:cxnLst>
                <a:cxn ang="0">
                  <a:pos x="wd2" y="hd2"/>
                </a:cxn>
                <a:cxn ang="5400000">
                  <a:pos x="wd2" y="hd2"/>
                </a:cxn>
                <a:cxn ang="10800000">
                  <a:pos x="wd2" y="hd2"/>
                </a:cxn>
                <a:cxn ang="16200000">
                  <a:pos x="wd2" y="hd2"/>
                </a:cxn>
              </a:cxnLst>
              <a:rect l="0" t="0" r="r" b="b"/>
              <a:pathLst>
                <a:path w="12704" h="21600" extrusionOk="0">
                  <a:moveTo>
                    <a:pt x="5587" y="0"/>
                  </a:moveTo>
                  <a:cubicBezTo>
                    <a:pt x="5587" y="0"/>
                    <a:pt x="21600" y="6433"/>
                    <a:pt x="5587" y="17583"/>
                  </a:cubicBezTo>
                  <a:lnTo>
                    <a:pt x="0" y="21600"/>
                  </a:lnTo>
                </a:path>
              </a:pathLst>
            </a:custGeom>
            <a:noFill/>
            <a:ln w="63500" cap="flat">
              <a:solidFill>
                <a:srgbClr val="FF2600"/>
              </a:solidFill>
              <a:prstDash val="solid"/>
              <a:miter lim="400000"/>
              <a:tailEnd type="triangle" w="med" len="med"/>
            </a:ln>
            <a:effectLst>
              <a:outerShdw blurRad="25400" dist="25400" dir="5400000" rotWithShape="0">
                <a:srgbClr val="000000">
                  <a:alpha val="60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534" name="Shape 1534"/>
            <p:cNvSpPr/>
            <p:nvPr/>
          </p:nvSpPr>
          <p:spPr>
            <a:xfrm>
              <a:off x="396214" y="3835715"/>
              <a:ext cx="727177" cy="735970"/>
            </a:xfrm>
            <a:prstGeom prst="rect">
              <a:avLst/>
            </a:prstGeom>
            <a:solidFill>
              <a:srgbClr val="FFFFFF">
                <a:alpha val="73000"/>
              </a:srgbClr>
            </a:solid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defTabSz="584200">
                <a:defRPr sz="4200">
                  <a:solidFill>
                    <a:srgbClr val="FF2600"/>
                  </a:solidFill>
                  <a:latin typeface="+mn-lt"/>
                  <a:ea typeface="+mn-ea"/>
                  <a:cs typeface="+mn-cs"/>
                  <a:sym typeface="Optima"/>
                </a:defRPr>
              </a:lvl1pPr>
            </a:lstStyle>
            <a:p>
              <a:pPr lvl="0">
                <a:defRPr sz="1800">
                  <a:solidFill>
                    <a:srgbClr val="000000"/>
                  </a:solidFill>
                </a:defRPr>
              </a:pPr>
              <a:r>
                <a:rPr sz="4200">
                  <a:solidFill>
                    <a:srgbClr val="FF2600"/>
                  </a:solidFill>
                </a:rPr>
                <a:t>×2</a:t>
              </a:r>
            </a:p>
          </p:txBody>
        </p:sp>
        <p:sp>
          <p:nvSpPr>
            <p:cNvPr id="1535" name="Shape 1535"/>
            <p:cNvSpPr/>
            <p:nvPr/>
          </p:nvSpPr>
          <p:spPr>
            <a:xfrm>
              <a:off x="0" y="3986021"/>
              <a:ext cx="363812" cy="592854"/>
            </a:xfrm>
            <a:custGeom>
              <a:avLst/>
              <a:gdLst/>
              <a:ahLst/>
              <a:cxnLst>
                <a:cxn ang="0">
                  <a:pos x="wd2" y="hd2"/>
                </a:cxn>
                <a:cxn ang="5400000">
                  <a:pos x="wd2" y="hd2"/>
                </a:cxn>
                <a:cxn ang="10800000">
                  <a:pos x="wd2" y="hd2"/>
                </a:cxn>
                <a:cxn ang="16200000">
                  <a:pos x="wd2" y="hd2"/>
                </a:cxn>
              </a:cxnLst>
              <a:rect l="0" t="0" r="r" b="b"/>
              <a:pathLst>
                <a:path w="12704" h="21600" extrusionOk="0">
                  <a:moveTo>
                    <a:pt x="5587" y="0"/>
                  </a:moveTo>
                  <a:cubicBezTo>
                    <a:pt x="5587" y="0"/>
                    <a:pt x="21600" y="6433"/>
                    <a:pt x="5587" y="17583"/>
                  </a:cubicBezTo>
                  <a:lnTo>
                    <a:pt x="0" y="21600"/>
                  </a:lnTo>
                </a:path>
              </a:pathLst>
            </a:custGeom>
            <a:noFill/>
            <a:ln w="63500" cap="flat">
              <a:solidFill>
                <a:srgbClr val="FF2600"/>
              </a:solidFill>
              <a:prstDash val="solid"/>
              <a:miter lim="400000"/>
              <a:tailEnd type="triangle" w="med" len="med"/>
            </a:ln>
            <a:effectLst>
              <a:outerShdw blurRad="25400" dist="25400" dir="5400000" rotWithShape="0">
                <a:srgbClr val="000000">
                  <a:alpha val="60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536" name="Shape 1536"/>
            <p:cNvSpPr/>
            <p:nvPr/>
          </p:nvSpPr>
          <p:spPr>
            <a:xfrm>
              <a:off x="396214" y="4496115"/>
              <a:ext cx="727177" cy="735970"/>
            </a:xfrm>
            <a:prstGeom prst="rect">
              <a:avLst/>
            </a:prstGeom>
            <a:solidFill>
              <a:srgbClr val="FFFFFF">
                <a:alpha val="73000"/>
              </a:srgbClr>
            </a:solid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defTabSz="584200">
                <a:defRPr sz="4200">
                  <a:solidFill>
                    <a:srgbClr val="FF2600"/>
                  </a:solidFill>
                  <a:latin typeface="+mn-lt"/>
                  <a:ea typeface="+mn-ea"/>
                  <a:cs typeface="+mn-cs"/>
                  <a:sym typeface="Optima"/>
                </a:defRPr>
              </a:lvl1pPr>
            </a:lstStyle>
            <a:p>
              <a:pPr lvl="0">
                <a:defRPr sz="1800">
                  <a:solidFill>
                    <a:srgbClr val="000000"/>
                  </a:solidFill>
                </a:defRPr>
              </a:pPr>
              <a:r>
                <a:rPr sz="4200">
                  <a:solidFill>
                    <a:srgbClr val="FF2600"/>
                  </a:solidFill>
                </a:rPr>
                <a:t>×2</a:t>
              </a:r>
            </a:p>
          </p:txBody>
        </p:sp>
        <p:sp>
          <p:nvSpPr>
            <p:cNvPr id="1537" name="Shape 1537"/>
            <p:cNvSpPr/>
            <p:nvPr/>
          </p:nvSpPr>
          <p:spPr>
            <a:xfrm>
              <a:off x="0" y="4646421"/>
              <a:ext cx="363812" cy="592854"/>
            </a:xfrm>
            <a:custGeom>
              <a:avLst/>
              <a:gdLst/>
              <a:ahLst/>
              <a:cxnLst>
                <a:cxn ang="0">
                  <a:pos x="wd2" y="hd2"/>
                </a:cxn>
                <a:cxn ang="5400000">
                  <a:pos x="wd2" y="hd2"/>
                </a:cxn>
                <a:cxn ang="10800000">
                  <a:pos x="wd2" y="hd2"/>
                </a:cxn>
                <a:cxn ang="16200000">
                  <a:pos x="wd2" y="hd2"/>
                </a:cxn>
              </a:cxnLst>
              <a:rect l="0" t="0" r="r" b="b"/>
              <a:pathLst>
                <a:path w="12704" h="21600" extrusionOk="0">
                  <a:moveTo>
                    <a:pt x="5587" y="0"/>
                  </a:moveTo>
                  <a:cubicBezTo>
                    <a:pt x="5587" y="0"/>
                    <a:pt x="21600" y="6433"/>
                    <a:pt x="5587" y="17583"/>
                  </a:cubicBezTo>
                  <a:lnTo>
                    <a:pt x="0" y="21600"/>
                  </a:lnTo>
                </a:path>
              </a:pathLst>
            </a:custGeom>
            <a:noFill/>
            <a:ln w="63500" cap="flat">
              <a:solidFill>
                <a:srgbClr val="FF2600"/>
              </a:solidFill>
              <a:prstDash val="solid"/>
              <a:miter lim="400000"/>
              <a:tailEnd type="triangle" w="med" len="med"/>
            </a:ln>
            <a:effectLst>
              <a:outerShdw blurRad="25400" dist="25400" dir="5400000" rotWithShape="0">
                <a:srgbClr val="000000">
                  <a:alpha val="60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538" name="Shape 1538"/>
            <p:cNvSpPr/>
            <p:nvPr/>
          </p:nvSpPr>
          <p:spPr>
            <a:xfrm>
              <a:off x="396214" y="5156515"/>
              <a:ext cx="727177" cy="735970"/>
            </a:xfrm>
            <a:prstGeom prst="rect">
              <a:avLst/>
            </a:prstGeom>
            <a:solidFill>
              <a:srgbClr val="FFFFFF">
                <a:alpha val="73000"/>
              </a:srgbClr>
            </a:solid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defTabSz="584200">
                <a:defRPr sz="4200">
                  <a:solidFill>
                    <a:srgbClr val="FF2600"/>
                  </a:solidFill>
                  <a:latin typeface="+mn-lt"/>
                  <a:ea typeface="+mn-ea"/>
                  <a:cs typeface="+mn-cs"/>
                  <a:sym typeface="Optima"/>
                </a:defRPr>
              </a:lvl1pPr>
            </a:lstStyle>
            <a:p>
              <a:pPr lvl="0">
                <a:defRPr sz="1800">
                  <a:solidFill>
                    <a:srgbClr val="000000"/>
                  </a:solidFill>
                </a:defRPr>
              </a:pPr>
              <a:r>
                <a:rPr sz="4200">
                  <a:solidFill>
                    <a:srgbClr val="FF2600"/>
                  </a:solidFill>
                </a:rPr>
                <a:t>×2</a:t>
              </a:r>
            </a:p>
          </p:txBody>
        </p:sp>
        <p:sp>
          <p:nvSpPr>
            <p:cNvPr id="1539" name="Shape 1539"/>
            <p:cNvSpPr/>
            <p:nvPr/>
          </p:nvSpPr>
          <p:spPr>
            <a:xfrm>
              <a:off x="0" y="5306821"/>
              <a:ext cx="363812" cy="592854"/>
            </a:xfrm>
            <a:custGeom>
              <a:avLst/>
              <a:gdLst/>
              <a:ahLst/>
              <a:cxnLst>
                <a:cxn ang="0">
                  <a:pos x="wd2" y="hd2"/>
                </a:cxn>
                <a:cxn ang="5400000">
                  <a:pos x="wd2" y="hd2"/>
                </a:cxn>
                <a:cxn ang="10800000">
                  <a:pos x="wd2" y="hd2"/>
                </a:cxn>
                <a:cxn ang="16200000">
                  <a:pos x="wd2" y="hd2"/>
                </a:cxn>
              </a:cxnLst>
              <a:rect l="0" t="0" r="r" b="b"/>
              <a:pathLst>
                <a:path w="12704" h="21600" extrusionOk="0">
                  <a:moveTo>
                    <a:pt x="5587" y="0"/>
                  </a:moveTo>
                  <a:cubicBezTo>
                    <a:pt x="5587" y="0"/>
                    <a:pt x="21600" y="6433"/>
                    <a:pt x="5587" y="17583"/>
                  </a:cubicBezTo>
                  <a:lnTo>
                    <a:pt x="0" y="21600"/>
                  </a:lnTo>
                </a:path>
              </a:pathLst>
            </a:custGeom>
            <a:noFill/>
            <a:ln w="63500" cap="flat">
              <a:solidFill>
                <a:srgbClr val="FF2600"/>
              </a:solidFill>
              <a:prstDash val="solid"/>
              <a:miter lim="400000"/>
              <a:tailEnd type="triangle" w="med" len="med"/>
            </a:ln>
            <a:effectLst>
              <a:outerShdw blurRad="25400" dist="25400" dir="5400000" rotWithShape="0">
                <a:srgbClr val="000000">
                  <a:alpha val="60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540" name="Shape 1540"/>
            <p:cNvSpPr/>
            <p:nvPr/>
          </p:nvSpPr>
          <p:spPr>
            <a:xfrm>
              <a:off x="396214" y="315"/>
              <a:ext cx="727177" cy="735970"/>
            </a:xfrm>
            <a:prstGeom prst="rect">
              <a:avLst/>
            </a:prstGeom>
            <a:solidFill>
              <a:srgbClr val="FFFFFF">
                <a:alpha val="73000"/>
              </a:srgbClr>
            </a:solid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defTabSz="584200">
                <a:defRPr sz="4200">
                  <a:solidFill>
                    <a:srgbClr val="FF2600"/>
                  </a:solidFill>
                  <a:latin typeface="+mn-lt"/>
                  <a:ea typeface="+mn-ea"/>
                  <a:cs typeface="+mn-cs"/>
                  <a:sym typeface="Optima"/>
                </a:defRPr>
              </a:lvl1pPr>
            </a:lstStyle>
            <a:p>
              <a:pPr lvl="0">
                <a:defRPr sz="1800">
                  <a:solidFill>
                    <a:srgbClr val="000000"/>
                  </a:solidFill>
                </a:defRPr>
              </a:pPr>
              <a:r>
                <a:rPr sz="4200">
                  <a:solidFill>
                    <a:srgbClr val="FF2600"/>
                  </a:solidFill>
                </a:rPr>
                <a:t>×2</a:t>
              </a:r>
            </a:p>
          </p:txBody>
        </p:sp>
        <p:sp>
          <p:nvSpPr>
            <p:cNvPr id="1541" name="Shape 1541"/>
            <p:cNvSpPr/>
            <p:nvPr/>
          </p:nvSpPr>
          <p:spPr>
            <a:xfrm>
              <a:off x="0" y="150622"/>
              <a:ext cx="363812" cy="592854"/>
            </a:xfrm>
            <a:custGeom>
              <a:avLst/>
              <a:gdLst/>
              <a:ahLst/>
              <a:cxnLst>
                <a:cxn ang="0">
                  <a:pos x="wd2" y="hd2"/>
                </a:cxn>
                <a:cxn ang="5400000">
                  <a:pos x="wd2" y="hd2"/>
                </a:cxn>
                <a:cxn ang="10800000">
                  <a:pos x="wd2" y="hd2"/>
                </a:cxn>
                <a:cxn ang="16200000">
                  <a:pos x="wd2" y="hd2"/>
                </a:cxn>
              </a:cxnLst>
              <a:rect l="0" t="0" r="r" b="b"/>
              <a:pathLst>
                <a:path w="12704" h="21600" extrusionOk="0">
                  <a:moveTo>
                    <a:pt x="5587" y="0"/>
                  </a:moveTo>
                  <a:cubicBezTo>
                    <a:pt x="5587" y="0"/>
                    <a:pt x="21600" y="6433"/>
                    <a:pt x="5587" y="17583"/>
                  </a:cubicBezTo>
                  <a:lnTo>
                    <a:pt x="0" y="21600"/>
                  </a:lnTo>
                </a:path>
              </a:pathLst>
            </a:custGeom>
            <a:noFill/>
            <a:ln w="63500" cap="flat">
              <a:solidFill>
                <a:srgbClr val="FF2600"/>
              </a:solidFill>
              <a:prstDash val="solid"/>
              <a:miter lim="400000"/>
              <a:tailEnd type="triangle" w="med" len="med"/>
            </a:ln>
            <a:effectLst>
              <a:outerShdw blurRad="25400" dist="25400" dir="5400000" rotWithShape="0">
                <a:srgbClr val="000000">
                  <a:alpha val="60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1570" name="Group 1570"/>
          <p:cNvGrpSpPr/>
          <p:nvPr/>
        </p:nvGrpSpPr>
        <p:grpSpPr>
          <a:xfrm>
            <a:off x="8074169" y="959165"/>
            <a:ext cx="1424077" cy="5785060"/>
            <a:chOff x="0" y="315"/>
            <a:chExt cx="1424075" cy="5785059"/>
          </a:xfrm>
        </p:grpSpPr>
        <p:grpSp>
          <p:nvGrpSpPr>
            <p:cNvPr id="1545" name="Group 1545"/>
            <p:cNvGrpSpPr/>
            <p:nvPr/>
          </p:nvGrpSpPr>
          <p:grpSpPr>
            <a:xfrm>
              <a:off x="-1" y="315"/>
              <a:ext cx="1424077" cy="743160"/>
              <a:chOff x="0" y="315"/>
              <a:chExt cx="1424075" cy="743159"/>
            </a:xfrm>
          </p:grpSpPr>
          <p:sp>
            <p:nvSpPr>
              <p:cNvPr id="1543" name="Shape 1543"/>
              <p:cNvSpPr/>
              <p:nvPr/>
            </p:nvSpPr>
            <p:spPr>
              <a:xfrm>
                <a:off x="400328" y="315"/>
                <a:ext cx="1023748" cy="735970"/>
              </a:xfrm>
              <a:prstGeom prst="rect">
                <a:avLst/>
              </a:prstGeom>
              <a:solidFill>
                <a:srgbClr val="FFFFFF">
                  <a:alpha val="73000"/>
                </a:srgbClr>
              </a:solid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defTabSz="584200">
                  <a:defRPr sz="4200">
                    <a:solidFill>
                      <a:srgbClr val="FF2600"/>
                    </a:solidFill>
                    <a:latin typeface="+mn-lt"/>
                    <a:ea typeface="+mn-ea"/>
                    <a:cs typeface="+mn-cs"/>
                    <a:sym typeface="Optima"/>
                  </a:defRPr>
                </a:lvl1pPr>
              </a:lstStyle>
              <a:p>
                <a:pPr lvl="0">
                  <a:defRPr sz="1800">
                    <a:solidFill>
                      <a:srgbClr val="000000"/>
                    </a:solidFill>
                  </a:defRPr>
                </a:pPr>
                <a:r>
                  <a:rPr sz="4200">
                    <a:solidFill>
                      <a:srgbClr val="FF2600"/>
                    </a:solidFill>
                  </a:rPr>
                  <a:t>×10</a:t>
                </a:r>
              </a:p>
            </p:txBody>
          </p:sp>
          <p:sp>
            <p:nvSpPr>
              <p:cNvPr id="1544" name="Shape 1544"/>
              <p:cNvSpPr/>
              <p:nvPr/>
            </p:nvSpPr>
            <p:spPr>
              <a:xfrm>
                <a:off x="0" y="150621"/>
                <a:ext cx="363812" cy="592854"/>
              </a:xfrm>
              <a:custGeom>
                <a:avLst/>
                <a:gdLst/>
                <a:ahLst/>
                <a:cxnLst>
                  <a:cxn ang="0">
                    <a:pos x="wd2" y="hd2"/>
                  </a:cxn>
                  <a:cxn ang="5400000">
                    <a:pos x="wd2" y="hd2"/>
                  </a:cxn>
                  <a:cxn ang="10800000">
                    <a:pos x="wd2" y="hd2"/>
                  </a:cxn>
                  <a:cxn ang="16200000">
                    <a:pos x="wd2" y="hd2"/>
                  </a:cxn>
                </a:cxnLst>
                <a:rect l="0" t="0" r="r" b="b"/>
                <a:pathLst>
                  <a:path w="12704" h="21600" extrusionOk="0">
                    <a:moveTo>
                      <a:pt x="5587" y="0"/>
                    </a:moveTo>
                    <a:cubicBezTo>
                      <a:pt x="5587" y="0"/>
                      <a:pt x="21600" y="6433"/>
                      <a:pt x="5587" y="17583"/>
                    </a:cubicBezTo>
                    <a:lnTo>
                      <a:pt x="0" y="21600"/>
                    </a:lnTo>
                  </a:path>
                </a:pathLst>
              </a:custGeom>
              <a:noFill/>
              <a:ln w="63500" cap="flat">
                <a:solidFill>
                  <a:srgbClr val="FF2600"/>
                </a:solidFill>
                <a:prstDash val="solid"/>
                <a:miter lim="400000"/>
                <a:tailEnd type="triangle" w="med" len="med"/>
              </a:ln>
              <a:effectLst>
                <a:outerShdw blurRad="25400" dist="25400" dir="5400000" rotWithShape="0">
                  <a:srgbClr val="000000">
                    <a:alpha val="60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1548" name="Group 1548"/>
            <p:cNvGrpSpPr/>
            <p:nvPr/>
          </p:nvGrpSpPr>
          <p:grpSpPr>
            <a:xfrm>
              <a:off x="-1" y="686115"/>
              <a:ext cx="1424077" cy="743160"/>
              <a:chOff x="0" y="315"/>
              <a:chExt cx="1424075" cy="743159"/>
            </a:xfrm>
          </p:grpSpPr>
          <p:sp>
            <p:nvSpPr>
              <p:cNvPr id="1546" name="Shape 1546"/>
              <p:cNvSpPr/>
              <p:nvPr/>
            </p:nvSpPr>
            <p:spPr>
              <a:xfrm>
                <a:off x="400328" y="315"/>
                <a:ext cx="1023748" cy="735970"/>
              </a:xfrm>
              <a:prstGeom prst="rect">
                <a:avLst/>
              </a:prstGeom>
              <a:solidFill>
                <a:srgbClr val="FFFFFF">
                  <a:alpha val="73000"/>
                </a:srgbClr>
              </a:solid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defTabSz="584200">
                  <a:defRPr sz="4200">
                    <a:solidFill>
                      <a:srgbClr val="FF2600"/>
                    </a:solidFill>
                    <a:latin typeface="+mn-lt"/>
                    <a:ea typeface="+mn-ea"/>
                    <a:cs typeface="+mn-cs"/>
                    <a:sym typeface="Optima"/>
                  </a:defRPr>
                </a:lvl1pPr>
              </a:lstStyle>
              <a:p>
                <a:pPr lvl="0">
                  <a:defRPr sz="1800">
                    <a:solidFill>
                      <a:srgbClr val="000000"/>
                    </a:solidFill>
                  </a:defRPr>
                </a:pPr>
                <a:r>
                  <a:rPr sz="4200">
                    <a:solidFill>
                      <a:srgbClr val="FF2600"/>
                    </a:solidFill>
                  </a:rPr>
                  <a:t>×10</a:t>
                </a:r>
              </a:p>
            </p:txBody>
          </p:sp>
          <p:sp>
            <p:nvSpPr>
              <p:cNvPr id="1547" name="Shape 1547"/>
              <p:cNvSpPr/>
              <p:nvPr/>
            </p:nvSpPr>
            <p:spPr>
              <a:xfrm>
                <a:off x="0" y="150621"/>
                <a:ext cx="363812" cy="592854"/>
              </a:xfrm>
              <a:custGeom>
                <a:avLst/>
                <a:gdLst/>
                <a:ahLst/>
                <a:cxnLst>
                  <a:cxn ang="0">
                    <a:pos x="wd2" y="hd2"/>
                  </a:cxn>
                  <a:cxn ang="5400000">
                    <a:pos x="wd2" y="hd2"/>
                  </a:cxn>
                  <a:cxn ang="10800000">
                    <a:pos x="wd2" y="hd2"/>
                  </a:cxn>
                  <a:cxn ang="16200000">
                    <a:pos x="wd2" y="hd2"/>
                  </a:cxn>
                </a:cxnLst>
                <a:rect l="0" t="0" r="r" b="b"/>
                <a:pathLst>
                  <a:path w="12704" h="21600" extrusionOk="0">
                    <a:moveTo>
                      <a:pt x="5587" y="0"/>
                    </a:moveTo>
                    <a:cubicBezTo>
                      <a:pt x="5587" y="0"/>
                      <a:pt x="21600" y="6433"/>
                      <a:pt x="5587" y="17583"/>
                    </a:cubicBezTo>
                    <a:lnTo>
                      <a:pt x="0" y="21600"/>
                    </a:lnTo>
                  </a:path>
                </a:pathLst>
              </a:custGeom>
              <a:noFill/>
              <a:ln w="63500" cap="flat">
                <a:solidFill>
                  <a:srgbClr val="FF2600"/>
                </a:solidFill>
                <a:prstDash val="solid"/>
                <a:miter lim="400000"/>
                <a:tailEnd type="triangle" w="med" len="med"/>
              </a:ln>
              <a:effectLst>
                <a:outerShdw blurRad="25400" dist="25400" dir="5400000" rotWithShape="0">
                  <a:srgbClr val="000000">
                    <a:alpha val="60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1551" name="Group 1551"/>
            <p:cNvGrpSpPr/>
            <p:nvPr/>
          </p:nvGrpSpPr>
          <p:grpSpPr>
            <a:xfrm>
              <a:off x="-1" y="1308415"/>
              <a:ext cx="1424077" cy="743160"/>
              <a:chOff x="0" y="315"/>
              <a:chExt cx="1424075" cy="743159"/>
            </a:xfrm>
          </p:grpSpPr>
          <p:sp>
            <p:nvSpPr>
              <p:cNvPr id="1549" name="Shape 1549"/>
              <p:cNvSpPr/>
              <p:nvPr/>
            </p:nvSpPr>
            <p:spPr>
              <a:xfrm>
                <a:off x="400328" y="315"/>
                <a:ext cx="1023748" cy="735970"/>
              </a:xfrm>
              <a:prstGeom prst="rect">
                <a:avLst/>
              </a:prstGeom>
              <a:solidFill>
                <a:srgbClr val="FFFFFF">
                  <a:alpha val="73000"/>
                </a:srgbClr>
              </a:solid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defTabSz="584200">
                  <a:defRPr sz="4200">
                    <a:solidFill>
                      <a:srgbClr val="FF2600"/>
                    </a:solidFill>
                    <a:latin typeface="+mn-lt"/>
                    <a:ea typeface="+mn-ea"/>
                    <a:cs typeface="+mn-cs"/>
                    <a:sym typeface="Optima"/>
                  </a:defRPr>
                </a:lvl1pPr>
              </a:lstStyle>
              <a:p>
                <a:pPr lvl="0">
                  <a:defRPr sz="1800">
                    <a:solidFill>
                      <a:srgbClr val="000000"/>
                    </a:solidFill>
                  </a:defRPr>
                </a:pPr>
                <a:r>
                  <a:rPr sz="4200">
                    <a:solidFill>
                      <a:srgbClr val="FF2600"/>
                    </a:solidFill>
                  </a:rPr>
                  <a:t>×10</a:t>
                </a:r>
              </a:p>
            </p:txBody>
          </p:sp>
          <p:sp>
            <p:nvSpPr>
              <p:cNvPr id="1550" name="Shape 1550"/>
              <p:cNvSpPr/>
              <p:nvPr/>
            </p:nvSpPr>
            <p:spPr>
              <a:xfrm>
                <a:off x="0" y="150621"/>
                <a:ext cx="363812" cy="592854"/>
              </a:xfrm>
              <a:custGeom>
                <a:avLst/>
                <a:gdLst/>
                <a:ahLst/>
                <a:cxnLst>
                  <a:cxn ang="0">
                    <a:pos x="wd2" y="hd2"/>
                  </a:cxn>
                  <a:cxn ang="5400000">
                    <a:pos x="wd2" y="hd2"/>
                  </a:cxn>
                  <a:cxn ang="10800000">
                    <a:pos x="wd2" y="hd2"/>
                  </a:cxn>
                  <a:cxn ang="16200000">
                    <a:pos x="wd2" y="hd2"/>
                  </a:cxn>
                </a:cxnLst>
                <a:rect l="0" t="0" r="r" b="b"/>
                <a:pathLst>
                  <a:path w="12704" h="21600" extrusionOk="0">
                    <a:moveTo>
                      <a:pt x="5587" y="0"/>
                    </a:moveTo>
                    <a:cubicBezTo>
                      <a:pt x="5587" y="0"/>
                      <a:pt x="21600" y="6433"/>
                      <a:pt x="5587" y="17583"/>
                    </a:cubicBezTo>
                    <a:lnTo>
                      <a:pt x="0" y="21600"/>
                    </a:lnTo>
                  </a:path>
                </a:pathLst>
              </a:custGeom>
              <a:noFill/>
              <a:ln w="63500" cap="flat">
                <a:solidFill>
                  <a:srgbClr val="FF2600"/>
                </a:solidFill>
                <a:prstDash val="solid"/>
                <a:miter lim="400000"/>
                <a:tailEnd type="triangle" w="med" len="med"/>
              </a:ln>
              <a:effectLst>
                <a:outerShdw blurRad="25400" dist="25400" dir="5400000" rotWithShape="0">
                  <a:srgbClr val="000000">
                    <a:alpha val="60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1554" name="Group 1554"/>
            <p:cNvGrpSpPr/>
            <p:nvPr/>
          </p:nvGrpSpPr>
          <p:grpSpPr>
            <a:xfrm>
              <a:off x="-1" y="2019615"/>
              <a:ext cx="1424077" cy="743160"/>
              <a:chOff x="0" y="315"/>
              <a:chExt cx="1424075" cy="743159"/>
            </a:xfrm>
          </p:grpSpPr>
          <p:sp>
            <p:nvSpPr>
              <p:cNvPr id="1552" name="Shape 1552"/>
              <p:cNvSpPr/>
              <p:nvPr/>
            </p:nvSpPr>
            <p:spPr>
              <a:xfrm>
                <a:off x="400328" y="315"/>
                <a:ext cx="1023748" cy="735970"/>
              </a:xfrm>
              <a:prstGeom prst="rect">
                <a:avLst/>
              </a:prstGeom>
              <a:solidFill>
                <a:srgbClr val="FFFFFF">
                  <a:alpha val="73000"/>
                </a:srgbClr>
              </a:solid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defTabSz="584200">
                  <a:defRPr sz="4200">
                    <a:solidFill>
                      <a:srgbClr val="FF2600"/>
                    </a:solidFill>
                    <a:latin typeface="+mn-lt"/>
                    <a:ea typeface="+mn-ea"/>
                    <a:cs typeface="+mn-cs"/>
                    <a:sym typeface="Optima"/>
                  </a:defRPr>
                </a:lvl1pPr>
              </a:lstStyle>
              <a:p>
                <a:pPr lvl="0">
                  <a:defRPr sz="1800">
                    <a:solidFill>
                      <a:srgbClr val="000000"/>
                    </a:solidFill>
                  </a:defRPr>
                </a:pPr>
                <a:r>
                  <a:rPr sz="4200">
                    <a:solidFill>
                      <a:srgbClr val="FF2600"/>
                    </a:solidFill>
                  </a:rPr>
                  <a:t>×10</a:t>
                </a:r>
              </a:p>
            </p:txBody>
          </p:sp>
          <p:sp>
            <p:nvSpPr>
              <p:cNvPr id="1553" name="Shape 1553"/>
              <p:cNvSpPr/>
              <p:nvPr/>
            </p:nvSpPr>
            <p:spPr>
              <a:xfrm>
                <a:off x="0" y="150621"/>
                <a:ext cx="363812" cy="592854"/>
              </a:xfrm>
              <a:custGeom>
                <a:avLst/>
                <a:gdLst/>
                <a:ahLst/>
                <a:cxnLst>
                  <a:cxn ang="0">
                    <a:pos x="wd2" y="hd2"/>
                  </a:cxn>
                  <a:cxn ang="5400000">
                    <a:pos x="wd2" y="hd2"/>
                  </a:cxn>
                  <a:cxn ang="10800000">
                    <a:pos x="wd2" y="hd2"/>
                  </a:cxn>
                  <a:cxn ang="16200000">
                    <a:pos x="wd2" y="hd2"/>
                  </a:cxn>
                </a:cxnLst>
                <a:rect l="0" t="0" r="r" b="b"/>
                <a:pathLst>
                  <a:path w="12704" h="21600" extrusionOk="0">
                    <a:moveTo>
                      <a:pt x="5587" y="0"/>
                    </a:moveTo>
                    <a:cubicBezTo>
                      <a:pt x="5587" y="0"/>
                      <a:pt x="21600" y="6433"/>
                      <a:pt x="5587" y="17583"/>
                    </a:cubicBezTo>
                    <a:lnTo>
                      <a:pt x="0" y="21600"/>
                    </a:lnTo>
                  </a:path>
                </a:pathLst>
              </a:custGeom>
              <a:noFill/>
              <a:ln w="63500" cap="flat">
                <a:solidFill>
                  <a:srgbClr val="FF2600"/>
                </a:solidFill>
                <a:prstDash val="solid"/>
                <a:miter lim="400000"/>
                <a:tailEnd type="triangle" w="med" len="med"/>
              </a:ln>
              <a:effectLst>
                <a:outerShdw blurRad="25400" dist="25400" dir="5400000" rotWithShape="0">
                  <a:srgbClr val="000000">
                    <a:alpha val="60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1557" name="Group 1557"/>
            <p:cNvGrpSpPr/>
            <p:nvPr/>
          </p:nvGrpSpPr>
          <p:grpSpPr>
            <a:xfrm>
              <a:off x="-1" y="2641915"/>
              <a:ext cx="1424077" cy="743160"/>
              <a:chOff x="0" y="315"/>
              <a:chExt cx="1424075" cy="743159"/>
            </a:xfrm>
          </p:grpSpPr>
          <p:sp>
            <p:nvSpPr>
              <p:cNvPr id="1555" name="Shape 1555"/>
              <p:cNvSpPr/>
              <p:nvPr/>
            </p:nvSpPr>
            <p:spPr>
              <a:xfrm>
                <a:off x="400328" y="315"/>
                <a:ext cx="1023748" cy="735970"/>
              </a:xfrm>
              <a:prstGeom prst="rect">
                <a:avLst/>
              </a:prstGeom>
              <a:solidFill>
                <a:srgbClr val="FFFFFF">
                  <a:alpha val="73000"/>
                </a:srgbClr>
              </a:solid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defTabSz="584200">
                  <a:defRPr sz="4200">
                    <a:solidFill>
                      <a:srgbClr val="FF2600"/>
                    </a:solidFill>
                    <a:latin typeface="+mn-lt"/>
                    <a:ea typeface="+mn-ea"/>
                    <a:cs typeface="+mn-cs"/>
                    <a:sym typeface="Optima"/>
                  </a:defRPr>
                </a:lvl1pPr>
              </a:lstStyle>
              <a:p>
                <a:pPr lvl="0">
                  <a:defRPr sz="1800">
                    <a:solidFill>
                      <a:srgbClr val="000000"/>
                    </a:solidFill>
                  </a:defRPr>
                </a:pPr>
                <a:r>
                  <a:rPr sz="4200">
                    <a:solidFill>
                      <a:srgbClr val="FF2600"/>
                    </a:solidFill>
                  </a:rPr>
                  <a:t>×10</a:t>
                </a:r>
              </a:p>
            </p:txBody>
          </p:sp>
          <p:sp>
            <p:nvSpPr>
              <p:cNvPr id="1556" name="Shape 1556"/>
              <p:cNvSpPr/>
              <p:nvPr/>
            </p:nvSpPr>
            <p:spPr>
              <a:xfrm>
                <a:off x="0" y="150621"/>
                <a:ext cx="363812" cy="592854"/>
              </a:xfrm>
              <a:custGeom>
                <a:avLst/>
                <a:gdLst/>
                <a:ahLst/>
                <a:cxnLst>
                  <a:cxn ang="0">
                    <a:pos x="wd2" y="hd2"/>
                  </a:cxn>
                  <a:cxn ang="5400000">
                    <a:pos x="wd2" y="hd2"/>
                  </a:cxn>
                  <a:cxn ang="10800000">
                    <a:pos x="wd2" y="hd2"/>
                  </a:cxn>
                  <a:cxn ang="16200000">
                    <a:pos x="wd2" y="hd2"/>
                  </a:cxn>
                </a:cxnLst>
                <a:rect l="0" t="0" r="r" b="b"/>
                <a:pathLst>
                  <a:path w="12704" h="21600" extrusionOk="0">
                    <a:moveTo>
                      <a:pt x="5587" y="0"/>
                    </a:moveTo>
                    <a:cubicBezTo>
                      <a:pt x="5587" y="0"/>
                      <a:pt x="21600" y="6433"/>
                      <a:pt x="5587" y="17583"/>
                    </a:cubicBezTo>
                    <a:lnTo>
                      <a:pt x="0" y="21600"/>
                    </a:lnTo>
                  </a:path>
                </a:pathLst>
              </a:custGeom>
              <a:noFill/>
              <a:ln w="63500" cap="flat">
                <a:solidFill>
                  <a:srgbClr val="FF2600"/>
                </a:solidFill>
                <a:prstDash val="solid"/>
                <a:miter lim="400000"/>
                <a:tailEnd type="triangle" w="med" len="med"/>
              </a:ln>
              <a:effectLst>
                <a:outerShdw blurRad="25400" dist="25400" dir="5400000" rotWithShape="0">
                  <a:srgbClr val="000000">
                    <a:alpha val="60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1560" name="Group 1560"/>
            <p:cNvGrpSpPr/>
            <p:nvPr/>
          </p:nvGrpSpPr>
          <p:grpSpPr>
            <a:xfrm>
              <a:off x="-1" y="3251515"/>
              <a:ext cx="1424077" cy="743160"/>
              <a:chOff x="0" y="315"/>
              <a:chExt cx="1424075" cy="743159"/>
            </a:xfrm>
          </p:grpSpPr>
          <p:sp>
            <p:nvSpPr>
              <p:cNvPr id="1558" name="Shape 1558"/>
              <p:cNvSpPr/>
              <p:nvPr/>
            </p:nvSpPr>
            <p:spPr>
              <a:xfrm>
                <a:off x="400328" y="315"/>
                <a:ext cx="1023748" cy="735970"/>
              </a:xfrm>
              <a:prstGeom prst="rect">
                <a:avLst/>
              </a:prstGeom>
              <a:solidFill>
                <a:srgbClr val="FFFFFF">
                  <a:alpha val="73000"/>
                </a:srgbClr>
              </a:solid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defTabSz="584200">
                  <a:defRPr sz="4200">
                    <a:solidFill>
                      <a:srgbClr val="FF2600"/>
                    </a:solidFill>
                    <a:latin typeface="+mn-lt"/>
                    <a:ea typeface="+mn-ea"/>
                    <a:cs typeface="+mn-cs"/>
                    <a:sym typeface="Optima"/>
                  </a:defRPr>
                </a:lvl1pPr>
              </a:lstStyle>
              <a:p>
                <a:pPr lvl="0">
                  <a:defRPr sz="1800">
                    <a:solidFill>
                      <a:srgbClr val="000000"/>
                    </a:solidFill>
                  </a:defRPr>
                </a:pPr>
                <a:r>
                  <a:rPr sz="4200">
                    <a:solidFill>
                      <a:srgbClr val="FF2600"/>
                    </a:solidFill>
                  </a:rPr>
                  <a:t>×10</a:t>
                </a:r>
              </a:p>
            </p:txBody>
          </p:sp>
          <p:sp>
            <p:nvSpPr>
              <p:cNvPr id="1559" name="Shape 1559"/>
              <p:cNvSpPr/>
              <p:nvPr/>
            </p:nvSpPr>
            <p:spPr>
              <a:xfrm>
                <a:off x="0" y="150621"/>
                <a:ext cx="363812" cy="592854"/>
              </a:xfrm>
              <a:custGeom>
                <a:avLst/>
                <a:gdLst/>
                <a:ahLst/>
                <a:cxnLst>
                  <a:cxn ang="0">
                    <a:pos x="wd2" y="hd2"/>
                  </a:cxn>
                  <a:cxn ang="5400000">
                    <a:pos x="wd2" y="hd2"/>
                  </a:cxn>
                  <a:cxn ang="10800000">
                    <a:pos x="wd2" y="hd2"/>
                  </a:cxn>
                  <a:cxn ang="16200000">
                    <a:pos x="wd2" y="hd2"/>
                  </a:cxn>
                </a:cxnLst>
                <a:rect l="0" t="0" r="r" b="b"/>
                <a:pathLst>
                  <a:path w="12704" h="21600" extrusionOk="0">
                    <a:moveTo>
                      <a:pt x="5587" y="0"/>
                    </a:moveTo>
                    <a:cubicBezTo>
                      <a:pt x="5587" y="0"/>
                      <a:pt x="21600" y="6433"/>
                      <a:pt x="5587" y="17583"/>
                    </a:cubicBezTo>
                    <a:lnTo>
                      <a:pt x="0" y="21600"/>
                    </a:lnTo>
                  </a:path>
                </a:pathLst>
              </a:custGeom>
              <a:noFill/>
              <a:ln w="63500" cap="flat">
                <a:solidFill>
                  <a:srgbClr val="FF2600"/>
                </a:solidFill>
                <a:prstDash val="solid"/>
                <a:miter lim="400000"/>
                <a:tailEnd type="triangle" w="med" len="med"/>
              </a:ln>
              <a:effectLst>
                <a:outerShdw blurRad="25400" dist="25400" dir="5400000" rotWithShape="0">
                  <a:srgbClr val="000000">
                    <a:alpha val="60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1563" name="Group 1563"/>
            <p:cNvGrpSpPr/>
            <p:nvPr/>
          </p:nvGrpSpPr>
          <p:grpSpPr>
            <a:xfrm>
              <a:off x="-1" y="3873815"/>
              <a:ext cx="1424077" cy="743160"/>
              <a:chOff x="0" y="315"/>
              <a:chExt cx="1424075" cy="743159"/>
            </a:xfrm>
          </p:grpSpPr>
          <p:sp>
            <p:nvSpPr>
              <p:cNvPr id="1561" name="Shape 1561"/>
              <p:cNvSpPr/>
              <p:nvPr/>
            </p:nvSpPr>
            <p:spPr>
              <a:xfrm>
                <a:off x="400328" y="315"/>
                <a:ext cx="1023748" cy="735970"/>
              </a:xfrm>
              <a:prstGeom prst="rect">
                <a:avLst/>
              </a:prstGeom>
              <a:solidFill>
                <a:srgbClr val="FFFFFF">
                  <a:alpha val="73000"/>
                </a:srgbClr>
              </a:solid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defTabSz="584200">
                  <a:defRPr sz="4200">
                    <a:solidFill>
                      <a:srgbClr val="FF2600"/>
                    </a:solidFill>
                    <a:latin typeface="+mn-lt"/>
                    <a:ea typeface="+mn-ea"/>
                    <a:cs typeface="+mn-cs"/>
                    <a:sym typeface="Optima"/>
                  </a:defRPr>
                </a:lvl1pPr>
              </a:lstStyle>
              <a:p>
                <a:pPr lvl="0">
                  <a:defRPr sz="1800">
                    <a:solidFill>
                      <a:srgbClr val="000000"/>
                    </a:solidFill>
                  </a:defRPr>
                </a:pPr>
                <a:r>
                  <a:rPr sz="4200">
                    <a:solidFill>
                      <a:srgbClr val="FF2600"/>
                    </a:solidFill>
                  </a:rPr>
                  <a:t>×10</a:t>
                </a:r>
              </a:p>
            </p:txBody>
          </p:sp>
          <p:sp>
            <p:nvSpPr>
              <p:cNvPr id="1562" name="Shape 1562"/>
              <p:cNvSpPr/>
              <p:nvPr/>
            </p:nvSpPr>
            <p:spPr>
              <a:xfrm>
                <a:off x="0" y="150621"/>
                <a:ext cx="363812" cy="592854"/>
              </a:xfrm>
              <a:custGeom>
                <a:avLst/>
                <a:gdLst/>
                <a:ahLst/>
                <a:cxnLst>
                  <a:cxn ang="0">
                    <a:pos x="wd2" y="hd2"/>
                  </a:cxn>
                  <a:cxn ang="5400000">
                    <a:pos x="wd2" y="hd2"/>
                  </a:cxn>
                  <a:cxn ang="10800000">
                    <a:pos x="wd2" y="hd2"/>
                  </a:cxn>
                  <a:cxn ang="16200000">
                    <a:pos x="wd2" y="hd2"/>
                  </a:cxn>
                </a:cxnLst>
                <a:rect l="0" t="0" r="r" b="b"/>
                <a:pathLst>
                  <a:path w="12704" h="21600" extrusionOk="0">
                    <a:moveTo>
                      <a:pt x="5587" y="0"/>
                    </a:moveTo>
                    <a:cubicBezTo>
                      <a:pt x="5587" y="0"/>
                      <a:pt x="21600" y="6433"/>
                      <a:pt x="5587" y="17583"/>
                    </a:cubicBezTo>
                    <a:lnTo>
                      <a:pt x="0" y="21600"/>
                    </a:lnTo>
                  </a:path>
                </a:pathLst>
              </a:custGeom>
              <a:noFill/>
              <a:ln w="63500" cap="flat">
                <a:solidFill>
                  <a:srgbClr val="FF2600"/>
                </a:solidFill>
                <a:prstDash val="solid"/>
                <a:miter lim="400000"/>
                <a:tailEnd type="triangle" w="med" len="med"/>
              </a:ln>
              <a:effectLst>
                <a:outerShdw blurRad="25400" dist="25400" dir="5400000" rotWithShape="0">
                  <a:srgbClr val="000000">
                    <a:alpha val="60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1566" name="Group 1566"/>
            <p:cNvGrpSpPr/>
            <p:nvPr/>
          </p:nvGrpSpPr>
          <p:grpSpPr>
            <a:xfrm>
              <a:off x="-1" y="4470715"/>
              <a:ext cx="1424077" cy="743160"/>
              <a:chOff x="0" y="315"/>
              <a:chExt cx="1424075" cy="743159"/>
            </a:xfrm>
          </p:grpSpPr>
          <p:sp>
            <p:nvSpPr>
              <p:cNvPr id="1564" name="Shape 1564"/>
              <p:cNvSpPr/>
              <p:nvPr/>
            </p:nvSpPr>
            <p:spPr>
              <a:xfrm>
                <a:off x="400328" y="315"/>
                <a:ext cx="1023748" cy="735970"/>
              </a:xfrm>
              <a:prstGeom prst="rect">
                <a:avLst/>
              </a:prstGeom>
              <a:solidFill>
                <a:srgbClr val="FFFFFF">
                  <a:alpha val="73000"/>
                </a:srgbClr>
              </a:solid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defTabSz="584200">
                  <a:defRPr sz="4200">
                    <a:solidFill>
                      <a:srgbClr val="FF2600"/>
                    </a:solidFill>
                    <a:latin typeface="+mn-lt"/>
                    <a:ea typeface="+mn-ea"/>
                    <a:cs typeface="+mn-cs"/>
                    <a:sym typeface="Optima"/>
                  </a:defRPr>
                </a:lvl1pPr>
              </a:lstStyle>
              <a:p>
                <a:pPr lvl="0">
                  <a:defRPr sz="1800">
                    <a:solidFill>
                      <a:srgbClr val="000000"/>
                    </a:solidFill>
                  </a:defRPr>
                </a:pPr>
                <a:r>
                  <a:rPr sz="4200">
                    <a:solidFill>
                      <a:srgbClr val="FF2600"/>
                    </a:solidFill>
                  </a:rPr>
                  <a:t>×10</a:t>
                </a:r>
              </a:p>
            </p:txBody>
          </p:sp>
          <p:sp>
            <p:nvSpPr>
              <p:cNvPr id="1565" name="Shape 1565"/>
              <p:cNvSpPr/>
              <p:nvPr/>
            </p:nvSpPr>
            <p:spPr>
              <a:xfrm>
                <a:off x="0" y="150621"/>
                <a:ext cx="363812" cy="592854"/>
              </a:xfrm>
              <a:custGeom>
                <a:avLst/>
                <a:gdLst/>
                <a:ahLst/>
                <a:cxnLst>
                  <a:cxn ang="0">
                    <a:pos x="wd2" y="hd2"/>
                  </a:cxn>
                  <a:cxn ang="5400000">
                    <a:pos x="wd2" y="hd2"/>
                  </a:cxn>
                  <a:cxn ang="10800000">
                    <a:pos x="wd2" y="hd2"/>
                  </a:cxn>
                  <a:cxn ang="16200000">
                    <a:pos x="wd2" y="hd2"/>
                  </a:cxn>
                </a:cxnLst>
                <a:rect l="0" t="0" r="r" b="b"/>
                <a:pathLst>
                  <a:path w="12704" h="21600" extrusionOk="0">
                    <a:moveTo>
                      <a:pt x="5587" y="0"/>
                    </a:moveTo>
                    <a:cubicBezTo>
                      <a:pt x="5587" y="0"/>
                      <a:pt x="21600" y="6433"/>
                      <a:pt x="5587" y="17583"/>
                    </a:cubicBezTo>
                    <a:lnTo>
                      <a:pt x="0" y="21600"/>
                    </a:lnTo>
                  </a:path>
                </a:pathLst>
              </a:custGeom>
              <a:noFill/>
              <a:ln w="63500" cap="flat">
                <a:solidFill>
                  <a:srgbClr val="FF2600"/>
                </a:solidFill>
                <a:prstDash val="solid"/>
                <a:miter lim="400000"/>
                <a:tailEnd type="triangle" w="med" len="med"/>
              </a:ln>
              <a:effectLst>
                <a:outerShdw blurRad="25400" dist="25400" dir="5400000" rotWithShape="0">
                  <a:srgbClr val="000000">
                    <a:alpha val="60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nvGrpSpPr>
            <p:cNvPr id="1569" name="Group 1569"/>
            <p:cNvGrpSpPr/>
            <p:nvPr/>
          </p:nvGrpSpPr>
          <p:grpSpPr>
            <a:xfrm>
              <a:off x="-1" y="5042215"/>
              <a:ext cx="1424077" cy="743160"/>
              <a:chOff x="0" y="315"/>
              <a:chExt cx="1424075" cy="743159"/>
            </a:xfrm>
          </p:grpSpPr>
          <p:sp>
            <p:nvSpPr>
              <p:cNvPr id="1567" name="Shape 1567"/>
              <p:cNvSpPr/>
              <p:nvPr/>
            </p:nvSpPr>
            <p:spPr>
              <a:xfrm>
                <a:off x="400328" y="315"/>
                <a:ext cx="1023748" cy="735970"/>
              </a:xfrm>
              <a:prstGeom prst="rect">
                <a:avLst/>
              </a:prstGeom>
              <a:solidFill>
                <a:srgbClr val="FFFFFF">
                  <a:alpha val="73000"/>
                </a:srgbClr>
              </a:solid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defTabSz="584200">
                  <a:defRPr sz="4200">
                    <a:solidFill>
                      <a:srgbClr val="FF2600"/>
                    </a:solidFill>
                    <a:latin typeface="+mn-lt"/>
                    <a:ea typeface="+mn-ea"/>
                    <a:cs typeface="+mn-cs"/>
                    <a:sym typeface="Optima"/>
                  </a:defRPr>
                </a:lvl1pPr>
              </a:lstStyle>
              <a:p>
                <a:pPr lvl="0">
                  <a:defRPr sz="1800">
                    <a:solidFill>
                      <a:srgbClr val="000000"/>
                    </a:solidFill>
                  </a:defRPr>
                </a:pPr>
                <a:r>
                  <a:rPr sz="4200">
                    <a:solidFill>
                      <a:srgbClr val="FF2600"/>
                    </a:solidFill>
                  </a:rPr>
                  <a:t>×10</a:t>
                </a:r>
              </a:p>
            </p:txBody>
          </p:sp>
          <p:sp>
            <p:nvSpPr>
              <p:cNvPr id="1568" name="Shape 1568"/>
              <p:cNvSpPr/>
              <p:nvPr/>
            </p:nvSpPr>
            <p:spPr>
              <a:xfrm>
                <a:off x="0" y="150621"/>
                <a:ext cx="363812" cy="592854"/>
              </a:xfrm>
              <a:custGeom>
                <a:avLst/>
                <a:gdLst/>
                <a:ahLst/>
                <a:cxnLst>
                  <a:cxn ang="0">
                    <a:pos x="wd2" y="hd2"/>
                  </a:cxn>
                  <a:cxn ang="5400000">
                    <a:pos x="wd2" y="hd2"/>
                  </a:cxn>
                  <a:cxn ang="10800000">
                    <a:pos x="wd2" y="hd2"/>
                  </a:cxn>
                  <a:cxn ang="16200000">
                    <a:pos x="wd2" y="hd2"/>
                  </a:cxn>
                </a:cxnLst>
                <a:rect l="0" t="0" r="r" b="b"/>
                <a:pathLst>
                  <a:path w="12704" h="21600" extrusionOk="0">
                    <a:moveTo>
                      <a:pt x="5587" y="0"/>
                    </a:moveTo>
                    <a:cubicBezTo>
                      <a:pt x="5587" y="0"/>
                      <a:pt x="21600" y="6433"/>
                      <a:pt x="5587" y="17583"/>
                    </a:cubicBezTo>
                    <a:lnTo>
                      <a:pt x="0" y="21600"/>
                    </a:lnTo>
                  </a:path>
                </a:pathLst>
              </a:custGeom>
              <a:noFill/>
              <a:ln w="63500" cap="flat">
                <a:solidFill>
                  <a:srgbClr val="FF2600"/>
                </a:solidFill>
                <a:prstDash val="solid"/>
                <a:miter lim="400000"/>
                <a:tailEnd type="triangle" w="med" len="med"/>
              </a:ln>
              <a:effectLst>
                <a:outerShdw blurRad="25400" dist="25400" dir="5400000" rotWithShape="0">
                  <a:srgbClr val="000000">
                    <a:alpha val="60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grpSp>
      <p:grpSp>
        <p:nvGrpSpPr>
          <p:cNvPr id="1589" name="Group 1589"/>
          <p:cNvGrpSpPr/>
          <p:nvPr/>
        </p:nvGrpSpPr>
        <p:grpSpPr>
          <a:xfrm>
            <a:off x="11426969" y="1009965"/>
            <a:ext cx="1424077" cy="5785060"/>
            <a:chOff x="0" y="315"/>
            <a:chExt cx="1424075" cy="5785059"/>
          </a:xfrm>
        </p:grpSpPr>
        <p:sp>
          <p:nvSpPr>
            <p:cNvPr id="1571" name="Shape 1571"/>
            <p:cNvSpPr/>
            <p:nvPr/>
          </p:nvSpPr>
          <p:spPr>
            <a:xfrm>
              <a:off x="400328" y="315"/>
              <a:ext cx="727177" cy="7359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defTabSz="584200">
                <a:defRPr sz="4200">
                  <a:solidFill>
                    <a:srgbClr val="FF2600"/>
                  </a:solidFill>
                  <a:latin typeface="+mn-lt"/>
                  <a:ea typeface="+mn-ea"/>
                  <a:cs typeface="+mn-cs"/>
                  <a:sym typeface="Optima"/>
                </a:defRPr>
              </a:lvl1pPr>
            </a:lstStyle>
            <a:p>
              <a:pPr lvl="0">
                <a:defRPr sz="1800">
                  <a:solidFill>
                    <a:srgbClr val="000000"/>
                  </a:solidFill>
                </a:defRPr>
              </a:pPr>
              <a:r>
                <a:rPr sz="4200">
                  <a:solidFill>
                    <a:srgbClr val="FF2600"/>
                  </a:solidFill>
                </a:rPr>
                <a:t>×1</a:t>
              </a:r>
            </a:p>
          </p:txBody>
        </p:sp>
        <p:sp>
          <p:nvSpPr>
            <p:cNvPr id="1572" name="Shape 1572"/>
            <p:cNvSpPr/>
            <p:nvPr/>
          </p:nvSpPr>
          <p:spPr>
            <a:xfrm>
              <a:off x="0" y="150621"/>
              <a:ext cx="363812" cy="592854"/>
            </a:xfrm>
            <a:custGeom>
              <a:avLst/>
              <a:gdLst/>
              <a:ahLst/>
              <a:cxnLst>
                <a:cxn ang="0">
                  <a:pos x="wd2" y="hd2"/>
                </a:cxn>
                <a:cxn ang="5400000">
                  <a:pos x="wd2" y="hd2"/>
                </a:cxn>
                <a:cxn ang="10800000">
                  <a:pos x="wd2" y="hd2"/>
                </a:cxn>
                <a:cxn ang="16200000">
                  <a:pos x="wd2" y="hd2"/>
                </a:cxn>
              </a:cxnLst>
              <a:rect l="0" t="0" r="r" b="b"/>
              <a:pathLst>
                <a:path w="12704" h="21600" extrusionOk="0">
                  <a:moveTo>
                    <a:pt x="5587" y="0"/>
                  </a:moveTo>
                  <a:cubicBezTo>
                    <a:pt x="5587" y="0"/>
                    <a:pt x="21600" y="6433"/>
                    <a:pt x="5587" y="17583"/>
                  </a:cubicBezTo>
                  <a:lnTo>
                    <a:pt x="0" y="21600"/>
                  </a:lnTo>
                </a:path>
              </a:pathLst>
            </a:custGeom>
            <a:noFill/>
            <a:ln w="63500" cap="flat">
              <a:solidFill>
                <a:srgbClr val="FF2600"/>
              </a:solidFill>
              <a:prstDash val="solid"/>
              <a:miter lim="400000"/>
              <a:tailEnd type="triangle" w="med" len="med"/>
            </a:ln>
            <a:effectLst>
              <a:outerShdw blurRad="25400" dist="25400" dir="5400000" rotWithShape="0">
                <a:srgbClr val="000000">
                  <a:alpha val="60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573" name="Shape 1573"/>
            <p:cNvSpPr/>
            <p:nvPr/>
          </p:nvSpPr>
          <p:spPr>
            <a:xfrm>
              <a:off x="400328" y="686115"/>
              <a:ext cx="727177" cy="7359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defTabSz="584200">
                <a:defRPr sz="4200">
                  <a:solidFill>
                    <a:srgbClr val="FF2600"/>
                  </a:solidFill>
                  <a:latin typeface="+mn-lt"/>
                  <a:ea typeface="+mn-ea"/>
                  <a:cs typeface="+mn-cs"/>
                  <a:sym typeface="Optima"/>
                </a:defRPr>
              </a:lvl1pPr>
            </a:lstStyle>
            <a:p>
              <a:pPr lvl="0">
                <a:defRPr sz="1800">
                  <a:solidFill>
                    <a:srgbClr val="000000"/>
                  </a:solidFill>
                </a:defRPr>
              </a:pPr>
              <a:r>
                <a:rPr sz="4200">
                  <a:solidFill>
                    <a:srgbClr val="FF2600"/>
                  </a:solidFill>
                </a:rPr>
                <a:t>×3</a:t>
              </a:r>
            </a:p>
          </p:txBody>
        </p:sp>
        <p:sp>
          <p:nvSpPr>
            <p:cNvPr id="1574" name="Shape 1574"/>
            <p:cNvSpPr/>
            <p:nvPr/>
          </p:nvSpPr>
          <p:spPr>
            <a:xfrm>
              <a:off x="0" y="836421"/>
              <a:ext cx="363812" cy="592854"/>
            </a:xfrm>
            <a:custGeom>
              <a:avLst/>
              <a:gdLst/>
              <a:ahLst/>
              <a:cxnLst>
                <a:cxn ang="0">
                  <a:pos x="wd2" y="hd2"/>
                </a:cxn>
                <a:cxn ang="5400000">
                  <a:pos x="wd2" y="hd2"/>
                </a:cxn>
                <a:cxn ang="10800000">
                  <a:pos x="wd2" y="hd2"/>
                </a:cxn>
                <a:cxn ang="16200000">
                  <a:pos x="wd2" y="hd2"/>
                </a:cxn>
              </a:cxnLst>
              <a:rect l="0" t="0" r="r" b="b"/>
              <a:pathLst>
                <a:path w="12704" h="21600" extrusionOk="0">
                  <a:moveTo>
                    <a:pt x="5587" y="0"/>
                  </a:moveTo>
                  <a:cubicBezTo>
                    <a:pt x="5587" y="0"/>
                    <a:pt x="21600" y="6433"/>
                    <a:pt x="5587" y="17583"/>
                  </a:cubicBezTo>
                  <a:lnTo>
                    <a:pt x="0" y="21600"/>
                  </a:lnTo>
                </a:path>
              </a:pathLst>
            </a:custGeom>
            <a:noFill/>
            <a:ln w="63500" cap="flat">
              <a:solidFill>
                <a:srgbClr val="FF2600"/>
              </a:solidFill>
              <a:prstDash val="solid"/>
              <a:miter lim="400000"/>
              <a:tailEnd type="triangle" w="med" len="med"/>
            </a:ln>
            <a:effectLst>
              <a:outerShdw blurRad="25400" dist="25400" dir="5400000" rotWithShape="0">
                <a:srgbClr val="000000">
                  <a:alpha val="60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575" name="Shape 1575"/>
            <p:cNvSpPr/>
            <p:nvPr/>
          </p:nvSpPr>
          <p:spPr>
            <a:xfrm>
              <a:off x="400328" y="1308415"/>
              <a:ext cx="727177" cy="7359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defTabSz="584200">
                <a:defRPr sz="4200">
                  <a:solidFill>
                    <a:srgbClr val="FF2600"/>
                  </a:solidFill>
                  <a:latin typeface="+mn-lt"/>
                  <a:ea typeface="+mn-ea"/>
                  <a:cs typeface="+mn-cs"/>
                  <a:sym typeface="Optima"/>
                </a:defRPr>
              </a:lvl1pPr>
            </a:lstStyle>
            <a:p>
              <a:pPr lvl="0">
                <a:defRPr sz="1800">
                  <a:solidFill>
                    <a:srgbClr val="000000"/>
                  </a:solidFill>
                </a:defRPr>
              </a:pPr>
              <a:r>
                <a:rPr sz="4200">
                  <a:solidFill>
                    <a:srgbClr val="FF2600"/>
                  </a:solidFill>
                </a:rPr>
                <a:t>×5</a:t>
              </a:r>
            </a:p>
          </p:txBody>
        </p:sp>
        <p:sp>
          <p:nvSpPr>
            <p:cNvPr id="1576" name="Shape 1576"/>
            <p:cNvSpPr/>
            <p:nvPr/>
          </p:nvSpPr>
          <p:spPr>
            <a:xfrm>
              <a:off x="0" y="1458721"/>
              <a:ext cx="363812" cy="592854"/>
            </a:xfrm>
            <a:custGeom>
              <a:avLst/>
              <a:gdLst/>
              <a:ahLst/>
              <a:cxnLst>
                <a:cxn ang="0">
                  <a:pos x="wd2" y="hd2"/>
                </a:cxn>
                <a:cxn ang="5400000">
                  <a:pos x="wd2" y="hd2"/>
                </a:cxn>
                <a:cxn ang="10800000">
                  <a:pos x="wd2" y="hd2"/>
                </a:cxn>
                <a:cxn ang="16200000">
                  <a:pos x="wd2" y="hd2"/>
                </a:cxn>
              </a:cxnLst>
              <a:rect l="0" t="0" r="r" b="b"/>
              <a:pathLst>
                <a:path w="12704" h="21600" extrusionOk="0">
                  <a:moveTo>
                    <a:pt x="5587" y="0"/>
                  </a:moveTo>
                  <a:cubicBezTo>
                    <a:pt x="5587" y="0"/>
                    <a:pt x="21600" y="6433"/>
                    <a:pt x="5587" y="17583"/>
                  </a:cubicBezTo>
                  <a:lnTo>
                    <a:pt x="0" y="21600"/>
                  </a:lnTo>
                </a:path>
              </a:pathLst>
            </a:custGeom>
            <a:noFill/>
            <a:ln w="63500" cap="flat">
              <a:solidFill>
                <a:srgbClr val="FF2600"/>
              </a:solidFill>
              <a:prstDash val="solid"/>
              <a:miter lim="400000"/>
              <a:tailEnd type="triangle" w="med" len="med"/>
            </a:ln>
            <a:effectLst>
              <a:outerShdw blurRad="25400" dist="25400" dir="5400000" rotWithShape="0">
                <a:srgbClr val="000000">
                  <a:alpha val="60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577" name="Shape 1577"/>
            <p:cNvSpPr/>
            <p:nvPr/>
          </p:nvSpPr>
          <p:spPr>
            <a:xfrm>
              <a:off x="400328" y="2019615"/>
              <a:ext cx="727177" cy="7359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defTabSz="584200">
                <a:defRPr sz="4200">
                  <a:solidFill>
                    <a:srgbClr val="FF2600"/>
                  </a:solidFill>
                  <a:latin typeface="+mn-lt"/>
                  <a:ea typeface="+mn-ea"/>
                  <a:cs typeface="+mn-cs"/>
                  <a:sym typeface="Optima"/>
                </a:defRPr>
              </a:lvl1pPr>
            </a:lstStyle>
            <a:p>
              <a:pPr lvl="0">
                <a:defRPr sz="1800">
                  <a:solidFill>
                    <a:srgbClr val="000000"/>
                  </a:solidFill>
                </a:defRPr>
              </a:pPr>
              <a:r>
                <a:rPr sz="4200">
                  <a:solidFill>
                    <a:srgbClr val="FF2600"/>
                  </a:solidFill>
                </a:rPr>
                <a:t>×7</a:t>
              </a:r>
            </a:p>
          </p:txBody>
        </p:sp>
        <p:sp>
          <p:nvSpPr>
            <p:cNvPr id="1578" name="Shape 1578"/>
            <p:cNvSpPr/>
            <p:nvPr/>
          </p:nvSpPr>
          <p:spPr>
            <a:xfrm>
              <a:off x="0" y="2169921"/>
              <a:ext cx="363812" cy="592854"/>
            </a:xfrm>
            <a:custGeom>
              <a:avLst/>
              <a:gdLst/>
              <a:ahLst/>
              <a:cxnLst>
                <a:cxn ang="0">
                  <a:pos x="wd2" y="hd2"/>
                </a:cxn>
                <a:cxn ang="5400000">
                  <a:pos x="wd2" y="hd2"/>
                </a:cxn>
                <a:cxn ang="10800000">
                  <a:pos x="wd2" y="hd2"/>
                </a:cxn>
                <a:cxn ang="16200000">
                  <a:pos x="wd2" y="hd2"/>
                </a:cxn>
              </a:cxnLst>
              <a:rect l="0" t="0" r="r" b="b"/>
              <a:pathLst>
                <a:path w="12704" h="21600" extrusionOk="0">
                  <a:moveTo>
                    <a:pt x="5587" y="0"/>
                  </a:moveTo>
                  <a:cubicBezTo>
                    <a:pt x="5587" y="0"/>
                    <a:pt x="21600" y="6433"/>
                    <a:pt x="5587" y="17583"/>
                  </a:cubicBezTo>
                  <a:lnTo>
                    <a:pt x="0" y="21600"/>
                  </a:lnTo>
                </a:path>
              </a:pathLst>
            </a:custGeom>
            <a:noFill/>
            <a:ln w="63500" cap="flat">
              <a:solidFill>
                <a:srgbClr val="FF2600"/>
              </a:solidFill>
              <a:prstDash val="solid"/>
              <a:miter lim="400000"/>
              <a:tailEnd type="triangle" w="med" len="med"/>
            </a:ln>
            <a:effectLst>
              <a:outerShdw blurRad="25400" dist="25400" dir="5400000" rotWithShape="0">
                <a:srgbClr val="000000">
                  <a:alpha val="60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579" name="Shape 1579"/>
            <p:cNvSpPr/>
            <p:nvPr/>
          </p:nvSpPr>
          <p:spPr>
            <a:xfrm>
              <a:off x="400328" y="2641915"/>
              <a:ext cx="727177" cy="7359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defTabSz="584200">
                <a:defRPr sz="4200">
                  <a:solidFill>
                    <a:srgbClr val="FF2600"/>
                  </a:solidFill>
                  <a:latin typeface="+mn-lt"/>
                  <a:ea typeface="+mn-ea"/>
                  <a:cs typeface="+mn-cs"/>
                  <a:sym typeface="Optima"/>
                </a:defRPr>
              </a:lvl1pPr>
            </a:lstStyle>
            <a:p>
              <a:pPr lvl="0">
                <a:defRPr sz="1800">
                  <a:solidFill>
                    <a:srgbClr val="000000"/>
                  </a:solidFill>
                </a:defRPr>
              </a:pPr>
              <a:r>
                <a:rPr sz="4200">
                  <a:solidFill>
                    <a:srgbClr val="FF2600"/>
                  </a:solidFill>
                </a:rPr>
                <a:t>×9</a:t>
              </a:r>
            </a:p>
          </p:txBody>
        </p:sp>
        <p:sp>
          <p:nvSpPr>
            <p:cNvPr id="1580" name="Shape 1580"/>
            <p:cNvSpPr/>
            <p:nvPr/>
          </p:nvSpPr>
          <p:spPr>
            <a:xfrm>
              <a:off x="0" y="2792221"/>
              <a:ext cx="363812" cy="592854"/>
            </a:xfrm>
            <a:custGeom>
              <a:avLst/>
              <a:gdLst/>
              <a:ahLst/>
              <a:cxnLst>
                <a:cxn ang="0">
                  <a:pos x="wd2" y="hd2"/>
                </a:cxn>
                <a:cxn ang="5400000">
                  <a:pos x="wd2" y="hd2"/>
                </a:cxn>
                <a:cxn ang="10800000">
                  <a:pos x="wd2" y="hd2"/>
                </a:cxn>
                <a:cxn ang="16200000">
                  <a:pos x="wd2" y="hd2"/>
                </a:cxn>
              </a:cxnLst>
              <a:rect l="0" t="0" r="r" b="b"/>
              <a:pathLst>
                <a:path w="12704" h="21600" extrusionOk="0">
                  <a:moveTo>
                    <a:pt x="5587" y="0"/>
                  </a:moveTo>
                  <a:cubicBezTo>
                    <a:pt x="5587" y="0"/>
                    <a:pt x="21600" y="6433"/>
                    <a:pt x="5587" y="17583"/>
                  </a:cubicBezTo>
                  <a:lnTo>
                    <a:pt x="0" y="21600"/>
                  </a:lnTo>
                </a:path>
              </a:pathLst>
            </a:custGeom>
            <a:noFill/>
            <a:ln w="63500" cap="flat">
              <a:solidFill>
                <a:srgbClr val="FF2600"/>
              </a:solidFill>
              <a:prstDash val="solid"/>
              <a:miter lim="400000"/>
              <a:tailEnd type="triangle" w="med" len="med"/>
            </a:ln>
            <a:effectLst>
              <a:outerShdw blurRad="25400" dist="25400" dir="5400000" rotWithShape="0">
                <a:srgbClr val="000000">
                  <a:alpha val="60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581" name="Shape 1581"/>
            <p:cNvSpPr/>
            <p:nvPr/>
          </p:nvSpPr>
          <p:spPr>
            <a:xfrm>
              <a:off x="400328" y="3251515"/>
              <a:ext cx="1023748" cy="7359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defTabSz="584200">
                <a:defRPr sz="4200">
                  <a:solidFill>
                    <a:srgbClr val="FF2600"/>
                  </a:solidFill>
                  <a:latin typeface="+mn-lt"/>
                  <a:ea typeface="+mn-ea"/>
                  <a:cs typeface="+mn-cs"/>
                  <a:sym typeface="Optima"/>
                </a:defRPr>
              </a:lvl1pPr>
            </a:lstStyle>
            <a:p>
              <a:pPr lvl="0">
                <a:defRPr sz="1800">
                  <a:solidFill>
                    <a:srgbClr val="000000"/>
                  </a:solidFill>
                </a:defRPr>
              </a:pPr>
              <a:r>
                <a:rPr sz="4200">
                  <a:solidFill>
                    <a:srgbClr val="FF2600"/>
                  </a:solidFill>
                </a:rPr>
                <a:t>×11</a:t>
              </a:r>
            </a:p>
          </p:txBody>
        </p:sp>
        <p:sp>
          <p:nvSpPr>
            <p:cNvPr id="1582" name="Shape 1582"/>
            <p:cNvSpPr/>
            <p:nvPr/>
          </p:nvSpPr>
          <p:spPr>
            <a:xfrm>
              <a:off x="0" y="3401821"/>
              <a:ext cx="363812" cy="592854"/>
            </a:xfrm>
            <a:custGeom>
              <a:avLst/>
              <a:gdLst/>
              <a:ahLst/>
              <a:cxnLst>
                <a:cxn ang="0">
                  <a:pos x="wd2" y="hd2"/>
                </a:cxn>
                <a:cxn ang="5400000">
                  <a:pos x="wd2" y="hd2"/>
                </a:cxn>
                <a:cxn ang="10800000">
                  <a:pos x="wd2" y="hd2"/>
                </a:cxn>
                <a:cxn ang="16200000">
                  <a:pos x="wd2" y="hd2"/>
                </a:cxn>
              </a:cxnLst>
              <a:rect l="0" t="0" r="r" b="b"/>
              <a:pathLst>
                <a:path w="12704" h="21600" extrusionOk="0">
                  <a:moveTo>
                    <a:pt x="5587" y="0"/>
                  </a:moveTo>
                  <a:cubicBezTo>
                    <a:pt x="5587" y="0"/>
                    <a:pt x="21600" y="6433"/>
                    <a:pt x="5587" y="17583"/>
                  </a:cubicBezTo>
                  <a:lnTo>
                    <a:pt x="0" y="21600"/>
                  </a:lnTo>
                </a:path>
              </a:pathLst>
            </a:custGeom>
            <a:noFill/>
            <a:ln w="63500" cap="flat">
              <a:solidFill>
                <a:srgbClr val="FF2600"/>
              </a:solidFill>
              <a:prstDash val="solid"/>
              <a:miter lim="400000"/>
              <a:tailEnd type="triangle" w="med" len="med"/>
            </a:ln>
            <a:effectLst>
              <a:outerShdw blurRad="25400" dist="25400" dir="5400000" rotWithShape="0">
                <a:srgbClr val="000000">
                  <a:alpha val="60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583" name="Shape 1583"/>
            <p:cNvSpPr/>
            <p:nvPr/>
          </p:nvSpPr>
          <p:spPr>
            <a:xfrm>
              <a:off x="400328" y="3873815"/>
              <a:ext cx="1023748" cy="7359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defTabSz="584200">
                <a:defRPr sz="4200">
                  <a:solidFill>
                    <a:srgbClr val="FF2600"/>
                  </a:solidFill>
                  <a:latin typeface="+mn-lt"/>
                  <a:ea typeface="+mn-ea"/>
                  <a:cs typeface="+mn-cs"/>
                  <a:sym typeface="Optima"/>
                </a:defRPr>
              </a:lvl1pPr>
            </a:lstStyle>
            <a:p>
              <a:pPr lvl="0">
                <a:defRPr sz="1800">
                  <a:solidFill>
                    <a:srgbClr val="000000"/>
                  </a:solidFill>
                </a:defRPr>
              </a:pPr>
              <a:r>
                <a:rPr sz="4200">
                  <a:solidFill>
                    <a:srgbClr val="FF2600"/>
                  </a:solidFill>
                </a:rPr>
                <a:t>×13</a:t>
              </a:r>
            </a:p>
          </p:txBody>
        </p:sp>
        <p:sp>
          <p:nvSpPr>
            <p:cNvPr id="1584" name="Shape 1584"/>
            <p:cNvSpPr/>
            <p:nvPr/>
          </p:nvSpPr>
          <p:spPr>
            <a:xfrm>
              <a:off x="0" y="4024121"/>
              <a:ext cx="363812" cy="592854"/>
            </a:xfrm>
            <a:custGeom>
              <a:avLst/>
              <a:gdLst/>
              <a:ahLst/>
              <a:cxnLst>
                <a:cxn ang="0">
                  <a:pos x="wd2" y="hd2"/>
                </a:cxn>
                <a:cxn ang="5400000">
                  <a:pos x="wd2" y="hd2"/>
                </a:cxn>
                <a:cxn ang="10800000">
                  <a:pos x="wd2" y="hd2"/>
                </a:cxn>
                <a:cxn ang="16200000">
                  <a:pos x="wd2" y="hd2"/>
                </a:cxn>
              </a:cxnLst>
              <a:rect l="0" t="0" r="r" b="b"/>
              <a:pathLst>
                <a:path w="12704" h="21600" extrusionOk="0">
                  <a:moveTo>
                    <a:pt x="5587" y="0"/>
                  </a:moveTo>
                  <a:cubicBezTo>
                    <a:pt x="5587" y="0"/>
                    <a:pt x="21600" y="6433"/>
                    <a:pt x="5587" y="17583"/>
                  </a:cubicBezTo>
                  <a:lnTo>
                    <a:pt x="0" y="21600"/>
                  </a:lnTo>
                </a:path>
              </a:pathLst>
            </a:custGeom>
            <a:noFill/>
            <a:ln w="63500" cap="flat">
              <a:solidFill>
                <a:srgbClr val="FF2600"/>
              </a:solidFill>
              <a:prstDash val="solid"/>
              <a:miter lim="400000"/>
              <a:tailEnd type="triangle" w="med" len="med"/>
            </a:ln>
            <a:effectLst>
              <a:outerShdw blurRad="25400" dist="25400" dir="5400000" rotWithShape="0">
                <a:srgbClr val="000000">
                  <a:alpha val="60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585" name="Shape 1585"/>
            <p:cNvSpPr/>
            <p:nvPr/>
          </p:nvSpPr>
          <p:spPr>
            <a:xfrm>
              <a:off x="400328" y="4470715"/>
              <a:ext cx="1023748" cy="7359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defTabSz="584200">
                <a:defRPr sz="4200">
                  <a:solidFill>
                    <a:srgbClr val="FF2600"/>
                  </a:solidFill>
                  <a:latin typeface="+mn-lt"/>
                  <a:ea typeface="+mn-ea"/>
                  <a:cs typeface="+mn-cs"/>
                  <a:sym typeface="Optima"/>
                </a:defRPr>
              </a:lvl1pPr>
            </a:lstStyle>
            <a:p>
              <a:pPr lvl="0">
                <a:defRPr sz="1800">
                  <a:solidFill>
                    <a:srgbClr val="000000"/>
                  </a:solidFill>
                </a:defRPr>
              </a:pPr>
              <a:r>
                <a:rPr sz="4200">
                  <a:solidFill>
                    <a:srgbClr val="FF2600"/>
                  </a:solidFill>
                </a:rPr>
                <a:t>×15</a:t>
              </a:r>
            </a:p>
          </p:txBody>
        </p:sp>
        <p:sp>
          <p:nvSpPr>
            <p:cNvPr id="1586" name="Shape 1586"/>
            <p:cNvSpPr/>
            <p:nvPr/>
          </p:nvSpPr>
          <p:spPr>
            <a:xfrm>
              <a:off x="0" y="4621021"/>
              <a:ext cx="363812" cy="592854"/>
            </a:xfrm>
            <a:custGeom>
              <a:avLst/>
              <a:gdLst/>
              <a:ahLst/>
              <a:cxnLst>
                <a:cxn ang="0">
                  <a:pos x="wd2" y="hd2"/>
                </a:cxn>
                <a:cxn ang="5400000">
                  <a:pos x="wd2" y="hd2"/>
                </a:cxn>
                <a:cxn ang="10800000">
                  <a:pos x="wd2" y="hd2"/>
                </a:cxn>
                <a:cxn ang="16200000">
                  <a:pos x="wd2" y="hd2"/>
                </a:cxn>
              </a:cxnLst>
              <a:rect l="0" t="0" r="r" b="b"/>
              <a:pathLst>
                <a:path w="12704" h="21600" extrusionOk="0">
                  <a:moveTo>
                    <a:pt x="5587" y="0"/>
                  </a:moveTo>
                  <a:cubicBezTo>
                    <a:pt x="5587" y="0"/>
                    <a:pt x="21600" y="6433"/>
                    <a:pt x="5587" y="17583"/>
                  </a:cubicBezTo>
                  <a:lnTo>
                    <a:pt x="0" y="21600"/>
                  </a:lnTo>
                </a:path>
              </a:pathLst>
            </a:custGeom>
            <a:noFill/>
            <a:ln w="63500" cap="flat">
              <a:solidFill>
                <a:srgbClr val="FF2600"/>
              </a:solidFill>
              <a:prstDash val="solid"/>
              <a:miter lim="400000"/>
              <a:tailEnd type="triangle" w="med" len="med"/>
            </a:ln>
            <a:effectLst>
              <a:outerShdw blurRad="25400" dist="25400" dir="5400000" rotWithShape="0">
                <a:srgbClr val="000000">
                  <a:alpha val="60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587" name="Shape 1587"/>
            <p:cNvSpPr/>
            <p:nvPr/>
          </p:nvSpPr>
          <p:spPr>
            <a:xfrm>
              <a:off x="400328" y="5042215"/>
              <a:ext cx="1023748" cy="7359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defTabSz="584200">
                <a:defRPr sz="4200">
                  <a:solidFill>
                    <a:srgbClr val="FF2600"/>
                  </a:solidFill>
                  <a:latin typeface="+mn-lt"/>
                  <a:ea typeface="+mn-ea"/>
                  <a:cs typeface="+mn-cs"/>
                  <a:sym typeface="Optima"/>
                </a:defRPr>
              </a:lvl1pPr>
            </a:lstStyle>
            <a:p>
              <a:pPr lvl="0">
                <a:defRPr sz="1800">
                  <a:solidFill>
                    <a:srgbClr val="000000"/>
                  </a:solidFill>
                </a:defRPr>
              </a:pPr>
              <a:r>
                <a:rPr sz="4200">
                  <a:solidFill>
                    <a:srgbClr val="FF2600"/>
                  </a:solidFill>
                </a:rPr>
                <a:t>×17</a:t>
              </a:r>
            </a:p>
          </p:txBody>
        </p:sp>
        <p:sp>
          <p:nvSpPr>
            <p:cNvPr id="1588" name="Shape 1588"/>
            <p:cNvSpPr/>
            <p:nvPr/>
          </p:nvSpPr>
          <p:spPr>
            <a:xfrm>
              <a:off x="0" y="5192521"/>
              <a:ext cx="363812" cy="592854"/>
            </a:xfrm>
            <a:custGeom>
              <a:avLst/>
              <a:gdLst/>
              <a:ahLst/>
              <a:cxnLst>
                <a:cxn ang="0">
                  <a:pos x="wd2" y="hd2"/>
                </a:cxn>
                <a:cxn ang="5400000">
                  <a:pos x="wd2" y="hd2"/>
                </a:cxn>
                <a:cxn ang="10800000">
                  <a:pos x="wd2" y="hd2"/>
                </a:cxn>
                <a:cxn ang="16200000">
                  <a:pos x="wd2" y="hd2"/>
                </a:cxn>
              </a:cxnLst>
              <a:rect l="0" t="0" r="r" b="b"/>
              <a:pathLst>
                <a:path w="12704" h="21600" extrusionOk="0">
                  <a:moveTo>
                    <a:pt x="5587" y="0"/>
                  </a:moveTo>
                  <a:cubicBezTo>
                    <a:pt x="5587" y="0"/>
                    <a:pt x="21600" y="6433"/>
                    <a:pt x="5587" y="17583"/>
                  </a:cubicBezTo>
                  <a:lnTo>
                    <a:pt x="0" y="21600"/>
                  </a:lnTo>
                </a:path>
              </a:pathLst>
            </a:custGeom>
            <a:noFill/>
            <a:ln w="63500" cap="flat">
              <a:solidFill>
                <a:srgbClr val="FF2600"/>
              </a:solidFill>
              <a:prstDash val="solid"/>
              <a:miter lim="400000"/>
              <a:tailEnd type="triangle" w="med" len="med"/>
            </a:ln>
            <a:effectLst>
              <a:outerShdw blurRad="25400" dist="25400" dir="5400000" rotWithShape="0">
                <a:srgbClr val="000000">
                  <a:alpha val="60000"/>
                </a:srgbClr>
              </a:outerShdw>
            </a:effectLst>
          </p:spPr>
          <p:txBody>
            <a:bodyPr wrap="square" lIns="0" tIns="0" rIns="0" bIns="0" numCol="1" anchor="ctr">
              <a:noAutofit/>
            </a:bodyP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spTree>
  </p:cSld>
  <p:clrMapOvr>
    <a:masterClrMapping/>
  </p:clrMapOvr>
  <p:transition xmlns:p14="http://schemas.microsoft.com/office/powerpoint/2010/main" spd="med"/>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1" fill="hold" grpId="1" nodeType="clickEffect">
                                  <p:stCondLst>
                                    <p:cond delay="0"/>
                                  </p:stCondLst>
                                  <p:iterate>
                                    <p:tmAbs val="0"/>
                                  </p:iterate>
                                  <p:childTnLst>
                                    <p:set>
                                      <p:cBhvr>
                                        <p:cTn id="6" fill="hold"/>
                                        <p:tgtEl>
                                          <p:spTgt spid="1542"/>
                                        </p:tgtEl>
                                        <p:attrNameLst>
                                          <p:attrName>style.visibility</p:attrName>
                                        </p:attrNameLst>
                                      </p:cBhvr>
                                      <p:to>
                                        <p:strVal val="visible"/>
                                      </p:to>
                                    </p:set>
                                    <p:animEffect transition="in" filter="wipe(up)">
                                      <p:cBhvr>
                                        <p:cTn id="7" dur="1000"/>
                                        <p:tgtEl>
                                          <p:spTgt spid="15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2" nodeType="clickEffect">
                                  <p:stCondLst>
                                    <p:cond delay="0"/>
                                  </p:stCondLst>
                                  <p:iterate>
                                    <p:tmAbs val="0"/>
                                  </p:iterate>
                                  <p:childTnLst>
                                    <p:set>
                                      <p:cBhvr>
                                        <p:cTn id="11" fill="hold"/>
                                        <p:tgtEl>
                                          <p:spTgt spid="1570"/>
                                        </p:tgtEl>
                                        <p:attrNameLst>
                                          <p:attrName>style.visibility</p:attrName>
                                        </p:attrNameLst>
                                      </p:cBhvr>
                                      <p:to>
                                        <p:strVal val="visible"/>
                                      </p:to>
                                    </p:set>
                                    <p:animEffect transition="in" filter="wipe(up)">
                                      <p:cBhvr>
                                        <p:cTn id="12" dur="1000"/>
                                        <p:tgtEl>
                                          <p:spTgt spid="15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3" nodeType="clickEffect">
                                  <p:stCondLst>
                                    <p:cond delay="0"/>
                                  </p:stCondLst>
                                  <p:iterate>
                                    <p:tmAbs val="0"/>
                                  </p:iterate>
                                  <p:childTnLst>
                                    <p:set>
                                      <p:cBhvr>
                                        <p:cTn id="16" fill="hold"/>
                                        <p:tgtEl>
                                          <p:spTgt spid="1589"/>
                                        </p:tgtEl>
                                        <p:attrNameLst>
                                          <p:attrName>style.visibility</p:attrName>
                                        </p:attrNameLst>
                                      </p:cBhvr>
                                      <p:to>
                                        <p:strVal val="visible"/>
                                      </p:to>
                                    </p:set>
                                    <p:animEffect transition="in" filter="wipe(up)">
                                      <p:cBhvr>
                                        <p:cTn id="17" dur="1000"/>
                                        <p:tgtEl>
                                          <p:spTgt spid="1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2" grpId="1" animBg="1" advAuto="0"/>
      <p:bldP spid="1570" grpId="2" animBg="1" advAuto="0"/>
      <p:bldP spid="1589" grpId="3"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1" name="droppedImage.pdf"/>
          <p:cNvPicPr/>
          <p:nvPr/>
        </p:nvPicPr>
        <p:blipFill>
          <a:blip r:embed="rId3">
            <a:extLst/>
          </a:blip>
          <a:stretch>
            <a:fillRect/>
          </a:stretch>
        </p:blipFill>
        <p:spPr>
          <a:xfrm>
            <a:off x="1143000" y="1117600"/>
            <a:ext cx="10707624" cy="7510272"/>
          </a:xfrm>
          <a:prstGeom prst="rect">
            <a:avLst/>
          </a:prstGeom>
          <a:ln w="12700">
            <a:miter lim="400000"/>
          </a:ln>
          <a:effectLst>
            <a:outerShdw blurRad="50800" dist="38100" dir="5520000" rotWithShape="0">
              <a:srgbClr val="000000">
                <a:alpha val="50000"/>
              </a:srgbClr>
            </a:outerShdw>
          </a:effectLst>
        </p:spPr>
      </p:pic>
      <p:sp>
        <p:nvSpPr>
          <p:cNvPr id="1592" name="Shape 1592"/>
          <p:cNvSpPr/>
          <p:nvPr/>
        </p:nvSpPr>
        <p:spPr>
          <a:xfrm>
            <a:off x="11129116" y="3479800"/>
            <a:ext cx="311913" cy="393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2000" i="1">
                <a:latin typeface="+mn-lt"/>
                <a:ea typeface="+mn-ea"/>
                <a:cs typeface="+mn-cs"/>
                <a:sym typeface="Optima"/>
              </a:defRPr>
            </a:lvl1pPr>
          </a:lstStyle>
          <a:p>
            <a:pPr lvl="0">
              <a:defRPr sz="1800" i="0"/>
            </a:pPr>
            <a:r>
              <a:rPr sz="2000" i="1"/>
              <a:t>N</a:t>
            </a:r>
          </a:p>
        </p:txBody>
      </p:sp>
      <p:sp>
        <p:nvSpPr>
          <p:cNvPr id="1593" name="Shape 1593"/>
          <p:cNvSpPr/>
          <p:nvPr/>
        </p:nvSpPr>
        <p:spPr>
          <a:xfrm>
            <a:off x="11306916" y="4533900"/>
            <a:ext cx="311913" cy="393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2000" i="1">
                <a:latin typeface="+mn-lt"/>
                <a:ea typeface="+mn-ea"/>
                <a:cs typeface="+mn-cs"/>
                <a:sym typeface="Optima"/>
              </a:defRPr>
            </a:lvl1pPr>
          </a:lstStyle>
          <a:p>
            <a:pPr lvl="0">
              <a:defRPr sz="1800" i="0"/>
            </a:pPr>
            <a:r>
              <a:rPr sz="2000" i="1"/>
              <a:t>N</a:t>
            </a:r>
          </a:p>
        </p:txBody>
      </p:sp>
      <p:grpSp>
        <p:nvGrpSpPr>
          <p:cNvPr id="1596" name="Group 1596"/>
          <p:cNvGrpSpPr/>
          <p:nvPr/>
        </p:nvGrpSpPr>
        <p:grpSpPr>
          <a:xfrm>
            <a:off x="2438400" y="2569367"/>
            <a:ext cx="7734259" cy="487366"/>
            <a:chOff x="0" y="0"/>
            <a:chExt cx="7734258" cy="487364"/>
          </a:xfrm>
        </p:grpSpPr>
        <p:sp>
          <p:nvSpPr>
            <p:cNvPr id="1594" name="Shape 1594"/>
            <p:cNvSpPr/>
            <p:nvPr/>
          </p:nvSpPr>
          <p:spPr>
            <a:xfrm>
              <a:off x="0" y="478632"/>
              <a:ext cx="7734259" cy="128"/>
            </a:xfrm>
            <a:prstGeom prst="line">
              <a:avLst/>
            </a:prstGeom>
            <a:noFill/>
            <a:ln w="12700" cap="flat">
              <a:solidFill>
                <a:srgbClr val="000000"/>
              </a:solidFill>
              <a:custDash>
                <a:ds d="300000" sp="300000"/>
              </a:custDash>
              <a:miter lim="400000"/>
            </a:ln>
            <a:effectLst/>
          </p:spPr>
          <p:txBody>
            <a:bodyPr wrap="square" lIns="0" tIns="0" rIns="0" bIns="0" numCol="1" anchor="ctr">
              <a:noAutofit/>
            </a:bodyPr>
            <a:lstStyle/>
            <a:p>
              <a:pPr lvl="0"/>
              <a:endParaRPr/>
            </a:p>
          </p:txBody>
        </p:sp>
        <p:sp>
          <p:nvSpPr>
            <p:cNvPr id="1595" name="Shape 1595"/>
            <p:cNvSpPr/>
            <p:nvPr/>
          </p:nvSpPr>
          <p:spPr>
            <a:xfrm>
              <a:off x="508169" y="0"/>
              <a:ext cx="4586606" cy="4873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ctr" defTabSz="584200">
                <a:defRPr sz="2500">
                  <a:latin typeface="+mn-lt"/>
                  <a:ea typeface="+mn-ea"/>
                  <a:cs typeface="+mn-cs"/>
                  <a:sym typeface="Optima"/>
                </a:defRPr>
              </a:lvl1pPr>
            </a:lstStyle>
            <a:p>
              <a:pPr lvl="0">
                <a:defRPr sz="1800"/>
              </a:pPr>
              <a:r>
                <a:rPr sz="2500"/>
                <a:t>Number of atoms in the universe</a:t>
              </a:r>
            </a:p>
          </p:txBody>
        </p:sp>
      </p:grpSp>
      <p:grpSp>
        <p:nvGrpSpPr>
          <p:cNvPr id="1599" name="Group 1599"/>
          <p:cNvGrpSpPr/>
          <p:nvPr/>
        </p:nvGrpSpPr>
        <p:grpSpPr>
          <a:xfrm>
            <a:off x="8642360" y="7700167"/>
            <a:ext cx="3056437" cy="487366"/>
            <a:chOff x="0" y="0"/>
            <a:chExt cx="3056436" cy="487364"/>
          </a:xfrm>
        </p:grpSpPr>
        <p:sp>
          <p:nvSpPr>
            <p:cNvPr id="1597" name="Shape 1597"/>
            <p:cNvSpPr/>
            <p:nvPr/>
          </p:nvSpPr>
          <p:spPr>
            <a:xfrm>
              <a:off x="0" y="0"/>
              <a:ext cx="2618423" cy="4873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ctr" defTabSz="584200">
                <a:defRPr sz="2500">
                  <a:latin typeface="+mn-lt"/>
                  <a:ea typeface="+mn-ea"/>
                  <a:cs typeface="+mn-cs"/>
                  <a:sym typeface="Optima"/>
                </a:defRPr>
              </a:lvl1pPr>
            </a:lstStyle>
            <a:p>
              <a:pPr lvl="0">
                <a:defRPr sz="1800"/>
              </a:pPr>
              <a:r>
                <a:rPr sz="2500"/>
                <a:t>&gt;1 million species</a:t>
              </a:r>
            </a:p>
          </p:txBody>
        </p:sp>
        <p:sp>
          <p:nvSpPr>
            <p:cNvPr id="1598" name="Shape 1598"/>
            <p:cNvSpPr/>
            <p:nvPr/>
          </p:nvSpPr>
          <p:spPr>
            <a:xfrm flipH="1" flipV="1">
              <a:off x="2622539" y="237332"/>
              <a:ext cx="433898" cy="1"/>
            </a:xfrm>
            <a:prstGeom prst="line">
              <a:avLst/>
            </a:prstGeom>
            <a:noFill/>
            <a:ln w="25400" cap="flat">
              <a:solidFill>
                <a:srgbClr val="000000"/>
              </a:solidFill>
              <a:prstDash val="solid"/>
              <a:miter lim="400000"/>
              <a:headEnd type="triangle" w="med" len="med"/>
            </a:ln>
            <a:effectLst>
              <a:outerShdw blurRad="50800" dist="38100" dir="5520000" rotWithShape="0">
                <a:srgbClr val="000000">
                  <a:alpha val="50000"/>
                </a:srgbClr>
              </a:outerShdw>
            </a:effectLst>
          </p:spPr>
          <p:txBody>
            <a:bodyPr wrap="square" lIns="0" tIns="0" rIns="0" bIns="0" numCol="1" anchor="ctr">
              <a:noAutofit/>
            </a:bodyPr>
            <a:lstStyle/>
            <a:p>
              <a:pPr lvl="0"/>
              <a:endParaRPr/>
            </a:p>
          </p:txBody>
        </p:sp>
      </p:grpSp>
    </p:spTree>
  </p:cSld>
  <p:clrMapOvr>
    <a:masterClrMapping/>
  </p:clrMapOvr>
  <p:transition xmlns:p14="http://schemas.microsoft.com/office/powerpoint/2010/main" spd="med"/>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p:tmAbs val="0"/>
                                  </p:iterate>
                                  <p:childTnLst>
                                    <p:set>
                                      <p:cBhvr>
                                        <p:cTn id="6" fill="hold"/>
                                        <p:tgtEl>
                                          <p:spTgt spid="1596"/>
                                        </p:tgtEl>
                                        <p:attrNameLst>
                                          <p:attrName>style.visibility</p:attrName>
                                        </p:attrNameLst>
                                      </p:cBhvr>
                                      <p:to>
                                        <p:strVal val="visible"/>
                                      </p:to>
                                    </p:set>
                                    <p:animEffect transition="in" filter="fade">
                                      <p:cBhvr>
                                        <p:cTn id="7" dur="1000"/>
                                        <p:tgtEl>
                                          <p:spTgt spid="159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2" nodeType="clickEffect">
                                  <p:stCondLst>
                                    <p:cond delay="0"/>
                                  </p:stCondLst>
                                  <p:iterate>
                                    <p:tmAbs val="0"/>
                                  </p:iterate>
                                  <p:childTnLst>
                                    <p:set>
                                      <p:cBhvr>
                                        <p:cTn id="11" fill="hold"/>
                                        <p:tgtEl>
                                          <p:spTgt spid="1599"/>
                                        </p:tgtEl>
                                        <p:attrNameLst>
                                          <p:attrName>style.visibility</p:attrName>
                                        </p:attrNameLst>
                                      </p:cBhvr>
                                      <p:to>
                                        <p:strVal val="visible"/>
                                      </p:to>
                                    </p:set>
                                    <p:anim calcmode="lin" valueType="num">
                                      <p:cBhvr>
                                        <p:cTn id="12" dur="1000" fill="hold"/>
                                        <p:tgtEl>
                                          <p:spTgt spid="1599"/>
                                        </p:tgtEl>
                                        <p:attrNameLst>
                                          <p:attrName>ppt_x</p:attrName>
                                        </p:attrNameLst>
                                      </p:cBhvr>
                                      <p:tavLst>
                                        <p:tav tm="0">
                                          <p:val>
                                            <p:strVal val="0-#ppt_w/2"/>
                                          </p:val>
                                        </p:tav>
                                        <p:tav tm="100000">
                                          <p:val>
                                            <p:strVal val="#ppt_x"/>
                                          </p:val>
                                        </p:tav>
                                      </p:tavLst>
                                    </p:anim>
                                    <p:anim calcmode="lin" valueType="num">
                                      <p:cBhvr>
                                        <p:cTn id="13" dur="1000" fill="hold"/>
                                        <p:tgtEl>
                                          <p:spTgt spid="15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6" grpId="1" animBg="1" advAuto="0"/>
      <p:bldP spid="1599" grpId="2"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3" name="Shape 1603"/>
          <p:cNvSpPr/>
          <p:nvPr/>
        </p:nvSpPr>
        <p:spPr>
          <a:xfrm>
            <a:off x="2325222" y="803907"/>
            <a:ext cx="8343901" cy="10718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sz="6400">
                <a:latin typeface="+mn-lt"/>
                <a:ea typeface="+mn-ea"/>
                <a:cs typeface="+mn-cs"/>
                <a:sym typeface="Optima"/>
              </a:defRPr>
            </a:lvl1pPr>
          </a:lstStyle>
          <a:p>
            <a:pPr lvl="0">
              <a:defRPr sz="1800"/>
            </a:pPr>
            <a:r>
              <a:rPr sz="6400"/>
              <a:t>Tree search</a:t>
            </a:r>
          </a:p>
        </p:txBody>
      </p:sp>
      <p:pic>
        <p:nvPicPr>
          <p:cNvPr id="1604" name="choc. close up 2.jpg"/>
          <p:cNvPicPr/>
          <p:nvPr/>
        </p:nvPicPr>
        <p:blipFill>
          <a:blip r:embed="rId3">
            <a:extLst/>
          </a:blip>
          <a:stretch>
            <a:fillRect/>
          </a:stretch>
        </p:blipFill>
        <p:spPr>
          <a:xfrm>
            <a:off x="1676400" y="2425700"/>
            <a:ext cx="9639300" cy="5930900"/>
          </a:xfrm>
          <a:prstGeom prst="rect">
            <a:avLst/>
          </a:prstGeom>
          <a:ln w="12700">
            <a:miter lim="400000"/>
          </a:ln>
        </p:spPr>
      </p:pic>
    </p:spTree>
  </p:cSld>
  <p:clrMapOvr>
    <a:masterClrMapping/>
  </p:clrMapOvr>
  <p:transition xmlns:p14="http://schemas.microsoft.com/office/powerpoint/2010/main" spd="med"/>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p:tmAbs val="0"/>
                                  </p:iterate>
                                  <p:childTnLst>
                                    <p:set>
                                      <p:cBhvr>
                                        <p:cTn id="6" fill="hold"/>
                                        <p:tgtEl>
                                          <p:spTgt spid="1604"/>
                                        </p:tgtEl>
                                        <p:attrNameLst>
                                          <p:attrName>style.visibility</p:attrName>
                                        </p:attrNameLst>
                                      </p:cBhvr>
                                      <p:to>
                                        <p:strVal val="visible"/>
                                      </p:to>
                                    </p:set>
                                    <p:animEffect transition="in" filter="fade">
                                      <p:cBhvr>
                                        <p:cTn id="7" dur="500"/>
                                        <p:tgtEl>
                                          <p:spTgt spid="1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4" grpId="1"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3" name="choc. close up 2.jpg"/>
          <p:cNvPicPr/>
          <p:nvPr/>
        </p:nvPicPr>
        <p:blipFill>
          <a:blip r:embed="rId3">
            <a:extLst/>
          </a:blip>
          <a:stretch>
            <a:fillRect/>
          </a:stretch>
        </p:blipFill>
        <p:spPr>
          <a:xfrm>
            <a:off x="6502400" y="6210301"/>
            <a:ext cx="2848372" cy="1752601"/>
          </a:xfrm>
          <a:prstGeom prst="rect">
            <a:avLst/>
          </a:prstGeom>
          <a:ln w="12700">
            <a:miter lim="400000"/>
          </a:ln>
        </p:spPr>
      </p:pic>
      <p:pic>
        <p:nvPicPr>
          <p:cNvPr id="1614" name="choc. close up 2.jpg"/>
          <p:cNvPicPr/>
          <p:nvPr/>
        </p:nvPicPr>
        <p:blipFill>
          <a:blip r:embed="rId4">
            <a:extLst/>
          </a:blip>
          <a:stretch>
            <a:fillRect/>
          </a:stretch>
        </p:blipFill>
        <p:spPr>
          <a:xfrm rot="10800000">
            <a:off x="9220272" y="6210301"/>
            <a:ext cx="2797573" cy="1752601"/>
          </a:xfrm>
          <a:prstGeom prst="rect">
            <a:avLst/>
          </a:prstGeom>
          <a:ln w="12700">
            <a:miter lim="400000"/>
          </a:ln>
        </p:spPr>
      </p:pic>
      <p:pic>
        <p:nvPicPr>
          <p:cNvPr id="1615" name="choc. close up 2.jpg"/>
          <p:cNvPicPr/>
          <p:nvPr/>
        </p:nvPicPr>
        <p:blipFill>
          <a:blip r:embed="rId4">
            <a:extLst/>
          </a:blip>
          <a:stretch>
            <a:fillRect/>
          </a:stretch>
        </p:blipFill>
        <p:spPr>
          <a:xfrm>
            <a:off x="11836400" y="6146801"/>
            <a:ext cx="2797572" cy="1752601"/>
          </a:xfrm>
          <a:prstGeom prst="rect">
            <a:avLst/>
          </a:prstGeom>
          <a:ln w="12700">
            <a:miter lim="400000"/>
          </a:ln>
        </p:spPr>
      </p:pic>
      <p:grpSp>
        <p:nvGrpSpPr>
          <p:cNvPr id="1619" name="Group 1619"/>
          <p:cNvGrpSpPr/>
          <p:nvPr/>
        </p:nvGrpSpPr>
        <p:grpSpPr>
          <a:xfrm rot="10800000">
            <a:off x="6502472" y="7835901"/>
            <a:ext cx="8131573" cy="1816101"/>
            <a:chOff x="0" y="0"/>
            <a:chExt cx="8131572" cy="1816100"/>
          </a:xfrm>
        </p:grpSpPr>
        <p:pic>
          <p:nvPicPr>
            <p:cNvPr id="1616" name="choc. close up 2.jpg"/>
            <p:cNvPicPr/>
            <p:nvPr/>
          </p:nvPicPr>
          <p:blipFill>
            <a:blip r:embed="rId3">
              <a:extLst/>
            </a:blip>
            <a:stretch>
              <a:fillRect/>
            </a:stretch>
          </p:blipFill>
          <p:spPr>
            <a:xfrm>
              <a:off x="0" y="63500"/>
              <a:ext cx="2848372" cy="1752600"/>
            </a:xfrm>
            <a:prstGeom prst="rect">
              <a:avLst/>
            </a:prstGeom>
            <a:ln w="12700" cap="flat">
              <a:noFill/>
              <a:miter lim="400000"/>
            </a:ln>
            <a:effectLst/>
          </p:spPr>
        </p:pic>
        <p:pic>
          <p:nvPicPr>
            <p:cNvPr id="1617" name="choc. close up 2.jpg"/>
            <p:cNvPicPr/>
            <p:nvPr/>
          </p:nvPicPr>
          <p:blipFill>
            <a:blip r:embed="rId4">
              <a:extLst/>
            </a:blip>
            <a:stretch>
              <a:fillRect/>
            </a:stretch>
          </p:blipFill>
          <p:spPr>
            <a:xfrm rot="10800000">
              <a:off x="2717872" y="63500"/>
              <a:ext cx="2797573" cy="1752601"/>
            </a:xfrm>
            <a:prstGeom prst="rect">
              <a:avLst/>
            </a:prstGeom>
            <a:ln w="12700" cap="flat">
              <a:noFill/>
              <a:miter lim="400000"/>
            </a:ln>
            <a:effectLst/>
          </p:spPr>
        </p:pic>
        <p:pic>
          <p:nvPicPr>
            <p:cNvPr id="1618" name="choc. close up 2.jpg"/>
            <p:cNvPicPr/>
            <p:nvPr/>
          </p:nvPicPr>
          <p:blipFill>
            <a:blip r:embed="rId4">
              <a:extLst/>
            </a:blip>
            <a:stretch>
              <a:fillRect/>
            </a:stretch>
          </p:blipFill>
          <p:spPr>
            <a:xfrm>
              <a:off x="5334000" y="0"/>
              <a:ext cx="2797573" cy="1752600"/>
            </a:xfrm>
            <a:prstGeom prst="rect">
              <a:avLst/>
            </a:prstGeom>
            <a:ln w="12700" cap="flat">
              <a:noFill/>
              <a:miter lim="400000"/>
            </a:ln>
            <a:effectLst/>
          </p:spPr>
        </p:pic>
      </p:grpSp>
      <p:pic>
        <p:nvPicPr>
          <p:cNvPr id="1620" name="choc. close up 2.jpg"/>
          <p:cNvPicPr/>
          <p:nvPr/>
        </p:nvPicPr>
        <p:blipFill>
          <a:blip r:embed="rId3">
            <a:extLst/>
          </a:blip>
          <a:stretch>
            <a:fillRect/>
          </a:stretch>
        </p:blipFill>
        <p:spPr>
          <a:xfrm>
            <a:off x="6502400" y="2895600"/>
            <a:ext cx="2848372" cy="1752601"/>
          </a:xfrm>
          <a:prstGeom prst="rect">
            <a:avLst/>
          </a:prstGeom>
          <a:ln w="12700">
            <a:miter lim="400000"/>
          </a:ln>
        </p:spPr>
      </p:pic>
      <p:pic>
        <p:nvPicPr>
          <p:cNvPr id="1621" name="choc. close up 2.jpg"/>
          <p:cNvPicPr/>
          <p:nvPr/>
        </p:nvPicPr>
        <p:blipFill>
          <a:blip r:embed="rId4">
            <a:extLst/>
          </a:blip>
          <a:stretch>
            <a:fillRect/>
          </a:stretch>
        </p:blipFill>
        <p:spPr>
          <a:xfrm rot="10800000">
            <a:off x="9220272" y="2895600"/>
            <a:ext cx="2797573" cy="1752601"/>
          </a:xfrm>
          <a:prstGeom prst="rect">
            <a:avLst/>
          </a:prstGeom>
          <a:ln w="12700">
            <a:miter lim="400000"/>
          </a:ln>
        </p:spPr>
      </p:pic>
      <p:pic>
        <p:nvPicPr>
          <p:cNvPr id="1622" name="choc. close up 2.jpg"/>
          <p:cNvPicPr/>
          <p:nvPr/>
        </p:nvPicPr>
        <p:blipFill>
          <a:blip r:embed="rId4">
            <a:extLst/>
          </a:blip>
          <a:stretch>
            <a:fillRect/>
          </a:stretch>
        </p:blipFill>
        <p:spPr>
          <a:xfrm>
            <a:off x="11836400" y="2832100"/>
            <a:ext cx="2797572" cy="1752601"/>
          </a:xfrm>
          <a:prstGeom prst="rect">
            <a:avLst/>
          </a:prstGeom>
          <a:ln w="12700">
            <a:miter lim="400000"/>
          </a:ln>
        </p:spPr>
      </p:pic>
      <p:grpSp>
        <p:nvGrpSpPr>
          <p:cNvPr id="1626" name="Group 1626"/>
          <p:cNvGrpSpPr/>
          <p:nvPr/>
        </p:nvGrpSpPr>
        <p:grpSpPr>
          <a:xfrm rot="10800000">
            <a:off x="6502472" y="4521199"/>
            <a:ext cx="8131573" cy="1816101"/>
            <a:chOff x="0" y="0"/>
            <a:chExt cx="8131572" cy="1816100"/>
          </a:xfrm>
        </p:grpSpPr>
        <p:pic>
          <p:nvPicPr>
            <p:cNvPr id="1623" name="choc. close up 2.jpg"/>
            <p:cNvPicPr/>
            <p:nvPr/>
          </p:nvPicPr>
          <p:blipFill>
            <a:blip r:embed="rId3">
              <a:extLst/>
            </a:blip>
            <a:stretch>
              <a:fillRect/>
            </a:stretch>
          </p:blipFill>
          <p:spPr>
            <a:xfrm>
              <a:off x="0" y="63500"/>
              <a:ext cx="2848372" cy="1752600"/>
            </a:xfrm>
            <a:prstGeom prst="rect">
              <a:avLst/>
            </a:prstGeom>
            <a:ln w="12700" cap="flat">
              <a:noFill/>
              <a:miter lim="400000"/>
            </a:ln>
            <a:effectLst/>
          </p:spPr>
        </p:pic>
        <p:pic>
          <p:nvPicPr>
            <p:cNvPr id="1624" name="choc. close up 2.jpg"/>
            <p:cNvPicPr/>
            <p:nvPr/>
          </p:nvPicPr>
          <p:blipFill>
            <a:blip r:embed="rId4">
              <a:extLst/>
            </a:blip>
            <a:stretch>
              <a:fillRect/>
            </a:stretch>
          </p:blipFill>
          <p:spPr>
            <a:xfrm rot="10800000">
              <a:off x="2717872" y="63500"/>
              <a:ext cx="2797573" cy="1752601"/>
            </a:xfrm>
            <a:prstGeom prst="rect">
              <a:avLst/>
            </a:prstGeom>
            <a:ln w="12700" cap="flat">
              <a:noFill/>
              <a:miter lim="400000"/>
            </a:ln>
            <a:effectLst/>
          </p:spPr>
        </p:pic>
        <p:pic>
          <p:nvPicPr>
            <p:cNvPr id="1625" name="choc. close up 2.jpg"/>
            <p:cNvPicPr/>
            <p:nvPr/>
          </p:nvPicPr>
          <p:blipFill>
            <a:blip r:embed="rId4">
              <a:extLst/>
            </a:blip>
            <a:stretch>
              <a:fillRect/>
            </a:stretch>
          </p:blipFill>
          <p:spPr>
            <a:xfrm>
              <a:off x="5334000" y="0"/>
              <a:ext cx="2797573" cy="1752600"/>
            </a:xfrm>
            <a:prstGeom prst="rect">
              <a:avLst/>
            </a:prstGeom>
            <a:ln w="12700" cap="flat">
              <a:noFill/>
              <a:miter lim="400000"/>
            </a:ln>
            <a:effectLst/>
          </p:spPr>
        </p:pic>
      </p:grpSp>
      <p:sp>
        <p:nvSpPr>
          <p:cNvPr id="1627" name="Shape 1627"/>
          <p:cNvSpPr/>
          <p:nvPr/>
        </p:nvSpPr>
        <p:spPr>
          <a:xfrm>
            <a:off x="2325222" y="803907"/>
            <a:ext cx="8343901" cy="10718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sz="6400">
                <a:latin typeface="+mn-lt"/>
                <a:ea typeface="+mn-ea"/>
                <a:cs typeface="+mn-cs"/>
                <a:sym typeface="Optima"/>
              </a:defRPr>
            </a:lvl1pPr>
          </a:lstStyle>
          <a:p>
            <a:pPr lvl="0">
              <a:defRPr sz="1800"/>
            </a:pPr>
            <a:r>
              <a:rPr sz="6400"/>
              <a:t>Which is your favorite?</a:t>
            </a:r>
          </a:p>
        </p:txBody>
      </p:sp>
      <p:pic>
        <p:nvPicPr>
          <p:cNvPr id="1628" name="choc. close up 2.jpg"/>
          <p:cNvPicPr/>
          <p:nvPr/>
        </p:nvPicPr>
        <p:blipFill>
          <a:blip r:embed="rId3">
            <a:extLst/>
          </a:blip>
          <a:stretch>
            <a:fillRect/>
          </a:stretch>
        </p:blipFill>
        <p:spPr>
          <a:xfrm>
            <a:off x="-101600" y="2959100"/>
            <a:ext cx="2848372" cy="1752600"/>
          </a:xfrm>
          <a:prstGeom prst="rect">
            <a:avLst/>
          </a:prstGeom>
          <a:ln w="12700">
            <a:miter lim="400000"/>
          </a:ln>
        </p:spPr>
      </p:pic>
      <p:pic>
        <p:nvPicPr>
          <p:cNvPr id="1629" name="choc. close up 2.jpg"/>
          <p:cNvPicPr/>
          <p:nvPr/>
        </p:nvPicPr>
        <p:blipFill>
          <a:blip r:embed="rId4">
            <a:extLst/>
          </a:blip>
          <a:stretch>
            <a:fillRect/>
          </a:stretch>
        </p:blipFill>
        <p:spPr>
          <a:xfrm rot="10800000">
            <a:off x="2616272" y="2959100"/>
            <a:ext cx="2797573" cy="1752600"/>
          </a:xfrm>
          <a:prstGeom prst="rect">
            <a:avLst/>
          </a:prstGeom>
          <a:ln w="12700">
            <a:miter lim="400000"/>
          </a:ln>
        </p:spPr>
      </p:pic>
      <p:pic>
        <p:nvPicPr>
          <p:cNvPr id="1630" name="choc. close up 2.jpg"/>
          <p:cNvPicPr/>
          <p:nvPr/>
        </p:nvPicPr>
        <p:blipFill>
          <a:blip r:embed="rId4">
            <a:extLst/>
          </a:blip>
          <a:stretch>
            <a:fillRect/>
          </a:stretch>
        </p:blipFill>
        <p:spPr>
          <a:xfrm>
            <a:off x="5232400" y="2895599"/>
            <a:ext cx="2797573" cy="1752601"/>
          </a:xfrm>
          <a:prstGeom prst="rect">
            <a:avLst/>
          </a:prstGeom>
          <a:ln w="12700">
            <a:miter lim="400000"/>
          </a:ln>
        </p:spPr>
      </p:pic>
      <p:grpSp>
        <p:nvGrpSpPr>
          <p:cNvPr id="1634" name="Group 1634"/>
          <p:cNvGrpSpPr/>
          <p:nvPr/>
        </p:nvGrpSpPr>
        <p:grpSpPr>
          <a:xfrm rot="10800000">
            <a:off x="-101528" y="4584699"/>
            <a:ext cx="8131573" cy="1816101"/>
            <a:chOff x="0" y="0"/>
            <a:chExt cx="8131572" cy="1816100"/>
          </a:xfrm>
        </p:grpSpPr>
        <p:pic>
          <p:nvPicPr>
            <p:cNvPr id="1631" name="choc. close up 2.jpg"/>
            <p:cNvPicPr/>
            <p:nvPr/>
          </p:nvPicPr>
          <p:blipFill>
            <a:blip r:embed="rId3">
              <a:extLst/>
            </a:blip>
            <a:stretch>
              <a:fillRect/>
            </a:stretch>
          </p:blipFill>
          <p:spPr>
            <a:xfrm>
              <a:off x="0" y="63500"/>
              <a:ext cx="2848372" cy="1752600"/>
            </a:xfrm>
            <a:prstGeom prst="rect">
              <a:avLst/>
            </a:prstGeom>
            <a:ln w="12700" cap="flat">
              <a:noFill/>
              <a:miter lim="400000"/>
            </a:ln>
            <a:effectLst/>
          </p:spPr>
        </p:pic>
        <p:pic>
          <p:nvPicPr>
            <p:cNvPr id="1632" name="choc. close up 2.jpg"/>
            <p:cNvPicPr/>
            <p:nvPr/>
          </p:nvPicPr>
          <p:blipFill>
            <a:blip r:embed="rId4">
              <a:extLst/>
            </a:blip>
            <a:stretch>
              <a:fillRect/>
            </a:stretch>
          </p:blipFill>
          <p:spPr>
            <a:xfrm rot="10800000">
              <a:off x="2717872" y="63500"/>
              <a:ext cx="2797573" cy="1752601"/>
            </a:xfrm>
            <a:prstGeom prst="rect">
              <a:avLst/>
            </a:prstGeom>
            <a:ln w="12700" cap="flat">
              <a:noFill/>
              <a:miter lim="400000"/>
            </a:ln>
            <a:effectLst/>
          </p:spPr>
        </p:pic>
        <p:pic>
          <p:nvPicPr>
            <p:cNvPr id="1633" name="choc. close up 2.jpg"/>
            <p:cNvPicPr/>
            <p:nvPr/>
          </p:nvPicPr>
          <p:blipFill>
            <a:blip r:embed="rId4">
              <a:extLst/>
            </a:blip>
            <a:stretch>
              <a:fillRect/>
            </a:stretch>
          </p:blipFill>
          <p:spPr>
            <a:xfrm>
              <a:off x="5334000" y="0"/>
              <a:ext cx="2797573" cy="1752600"/>
            </a:xfrm>
            <a:prstGeom prst="rect">
              <a:avLst/>
            </a:prstGeom>
            <a:ln w="12700" cap="flat">
              <a:noFill/>
              <a:miter lim="400000"/>
            </a:ln>
            <a:effectLst/>
          </p:spPr>
        </p:pic>
      </p:grpSp>
      <p:pic>
        <p:nvPicPr>
          <p:cNvPr id="1635" name="choc. close up 2.jpg"/>
          <p:cNvPicPr/>
          <p:nvPr/>
        </p:nvPicPr>
        <p:blipFill>
          <a:blip r:embed="rId3">
            <a:extLst/>
          </a:blip>
          <a:stretch>
            <a:fillRect/>
          </a:stretch>
        </p:blipFill>
        <p:spPr>
          <a:xfrm>
            <a:off x="-101600" y="6273800"/>
            <a:ext cx="2848372" cy="1752600"/>
          </a:xfrm>
          <a:prstGeom prst="rect">
            <a:avLst/>
          </a:prstGeom>
          <a:ln w="12700">
            <a:miter lim="400000"/>
          </a:ln>
        </p:spPr>
      </p:pic>
      <p:pic>
        <p:nvPicPr>
          <p:cNvPr id="1636" name="choc. close up 2.jpg"/>
          <p:cNvPicPr/>
          <p:nvPr/>
        </p:nvPicPr>
        <p:blipFill>
          <a:blip r:embed="rId4">
            <a:extLst/>
          </a:blip>
          <a:stretch>
            <a:fillRect/>
          </a:stretch>
        </p:blipFill>
        <p:spPr>
          <a:xfrm rot="10800000">
            <a:off x="2616272" y="6273800"/>
            <a:ext cx="2797573" cy="1752601"/>
          </a:xfrm>
          <a:prstGeom prst="rect">
            <a:avLst/>
          </a:prstGeom>
          <a:ln w="12700">
            <a:miter lim="400000"/>
          </a:ln>
        </p:spPr>
      </p:pic>
      <p:pic>
        <p:nvPicPr>
          <p:cNvPr id="1637" name="choc. close up 2.jpg"/>
          <p:cNvPicPr/>
          <p:nvPr/>
        </p:nvPicPr>
        <p:blipFill>
          <a:blip r:embed="rId4">
            <a:extLst/>
          </a:blip>
          <a:stretch>
            <a:fillRect/>
          </a:stretch>
        </p:blipFill>
        <p:spPr>
          <a:xfrm>
            <a:off x="5232400" y="6210299"/>
            <a:ext cx="2797572" cy="1752601"/>
          </a:xfrm>
          <a:prstGeom prst="rect">
            <a:avLst/>
          </a:prstGeom>
          <a:ln w="12700">
            <a:miter lim="400000"/>
          </a:ln>
        </p:spPr>
      </p:pic>
      <p:grpSp>
        <p:nvGrpSpPr>
          <p:cNvPr id="1641" name="Group 1641"/>
          <p:cNvGrpSpPr/>
          <p:nvPr/>
        </p:nvGrpSpPr>
        <p:grpSpPr>
          <a:xfrm rot="10800000">
            <a:off x="-101528" y="7899400"/>
            <a:ext cx="8131573" cy="1816101"/>
            <a:chOff x="0" y="0"/>
            <a:chExt cx="8131572" cy="1816100"/>
          </a:xfrm>
        </p:grpSpPr>
        <p:pic>
          <p:nvPicPr>
            <p:cNvPr id="1638" name="choc. close up 2.jpg"/>
            <p:cNvPicPr/>
            <p:nvPr/>
          </p:nvPicPr>
          <p:blipFill>
            <a:blip r:embed="rId3">
              <a:extLst/>
            </a:blip>
            <a:stretch>
              <a:fillRect/>
            </a:stretch>
          </p:blipFill>
          <p:spPr>
            <a:xfrm>
              <a:off x="0" y="63500"/>
              <a:ext cx="2848372" cy="1752600"/>
            </a:xfrm>
            <a:prstGeom prst="rect">
              <a:avLst/>
            </a:prstGeom>
            <a:ln w="12700" cap="flat">
              <a:noFill/>
              <a:miter lim="400000"/>
            </a:ln>
            <a:effectLst/>
          </p:spPr>
        </p:pic>
        <p:pic>
          <p:nvPicPr>
            <p:cNvPr id="1639" name="choc. close up 2.jpg"/>
            <p:cNvPicPr/>
            <p:nvPr/>
          </p:nvPicPr>
          <p:blipFill>
            <a:blip r:embed="rId4">
              <a:extLst/>
            </a:blip>
            <a:stretch>
              <a:fillRect/>
            </a:stretch>
          </p:blipFill>
          <p:spPr>
            <a:xfrm rot="10800000">
              <a:off x="2717872" y="63500"/>
              <a:ext cx="2797573" cy="1752601"/>
            </a:xfrm>
            <a:prstGeom prst="rect">
              <a:avLst/>
            </a:prstGeom>
            <a:ln w="12700" cap="flat">
              <a:noFill/>
              <a:miter lim="400000"/>
            </a:ln>
            <a:effectLst/>
          </p:spPr>
        </p:pic>
        <p:pic>
          <p:nvPicPr>
            <p:cNvPr id="1640" name="choc. close up 2.jpg"/>
            <p:cNvPicPr/>
            <p:nvPr/>
          </p:nvPicPr>
          <p:blipFill>
            <a:blip r:embed="rId4">
              <a:extLst/>
            </a:blip>
            <a:stretch>
              <a:fillRect/>
            </a:stretch>
          </p:blipFill>
          <p:spPr>
            <a:xfrm>
              <a:off x="5334000" y="0"/>
              <a:ext cx="2797573" cy="1752600"/>
            </a:xfrm>
            <a:prstGeom prst="rect">
              <a:avLst/>
            </a:prstGeom>
            <a:ln w="12700" cap="flat">
              <a:noFill/>
              <a:miter lim="400000"/>
            </a:ln>
            <a:effectLst/>
          </p:spPr>
        </p:pic>
      </p:gr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7" name="Group 1647"/>
          <p:cNvGrpSpPr/>
          <p:nvPr/>
        </p:nvGrpSpPr>
        <p:grpSpPr>
          <a:xfrm>
            <a:off x="2616200" y="990600"/>
            <a:ext cx="8612079" cy="5257800"/>
            <a:chOff x="0" y="0"/>
            <a:chExt cx="8612078" cy="5257800"/>
          </a:xfrm>
        </p:grpSpPr>
        <p:pic>
          <p:nvPicPr>
            <p:cNvPr id="1645" name="droppedImage.png"/>
            <p:cNvPicPr/>
            <p:nvPr/>
          </p:nvPicPr>
          <p:blipFill>
            <a:blip r:embed="rId3">
              <a:extLst/>
            </a:blip>
            <a:stretch>
              <a:fillRect/>
            </a:stretch>
          </p:blipFill>
          <p:spPr>
            <a:xfrm>
              <a:off x="0" y="0"/>
              <a:ext cx="8128000" cy="5257800"/>
            </a:xfrm>
            <a:prstGeom prst="rect">
              <a:avLst/>
            </a:prstGeom>
            <a:ln w="12700" cap="flat">
              <a:noFill/>
              <a:miter lim="400000"/>
            </a:ln>
            <a:effectLst>
              <a:outerShdw blurRad="127000" dist="76200" dir="2700000" rotWithShape="0">
                <a:srgbClr val="000000">
                  <a:alpha val="75000"/>
                </a:srgbClr>
              </a:outerShdw>
            </a:effectLst>
          </p:spPr>
        </p:pic>
        <p:sp>
          <p:nvSpPr>
            <p:cNvPr id="1646" name="Shape 1646"/>
            <p:cNvSpPr/>
            <p:nvPr/>
          </p:nvSpPr>
          <p:spPr>
            <a:xfrm rot="5400000">
              <a:off x="6552296" y="2486817"/>
              <a:ext cx="3632201" cy="487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defRPr sz="2500">
                  <a:latin typeface="+mn-lt"/>
                  <a:ea typeface="+mn-ea"/>
                  <a:cs typeface="+mn-cs"/>
                  <a:sym typeface="Optima"/>
                </a:defRPr>
              </a:lvl1pPr>
            </a:lstStyle>
            <a:p>
              <a:pPr lvl="0">
                <a:defRPr sz="1800"/>
              </a:pPr>
              <a:r>
                <a:rPr sz="2500"/>
                <a:t>http://xkcd.com/287/</a:t>
              </a:r>
            </a:p>
          </p:txBody>
        </p:sp>
      </p:gr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0" name="Picture 1.jpg"/>
          <p:cNvPicPr/>
          <p:nvPr/>
        </p:nvPicPr>
        <p:blipFill>
          <a:blip r:embed="rId3">
            <a:extLst/>
          </a:blip>
          <a:stretch>
            <a:fillRect/>
          </a:stretch>
        </p:blipFill>
        <p:spPr>
          <a:xfrm>
            <a:off x="2349500" y="-40942"/>
            <a:ext cx="8293100" cy="9829801"/>
          </a:xfrm>
          <a:prstGeom prst="rect">
            <a:avLst/>
          </a:prstGeom>
          <a:ln w="12700">
            <a:miter lim="400000"/>
          </a:ln>
        </p:spPr>
      </p:pic>
      <p:sp>
        <p:nvSpPr>
          <p:cNvPr id="1661" name="Shape 1661"/>
          <p:cNvSpPr/>
          <p:nvPr/>
        </p:nvSpPr>
        <p:spPr>
          <a:xfrm>
            <a:off x="165100" y="8890000"/>
            <a:ext cx="1473200" cy="660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sz="1800">
                <a:latin typeface="+mn-lt"/>
                <a:ea typeface="+mn-ea"/>
                <a:cs typeface="+mn-cs"/>
                <a:sym typeface="Optima"/>
              </a:defRPr>
            </a:lvl1pPr>
          </a:lstStyle>
          <a:p>
            <a:pPr lvl="0"/>
            <a:r>
              <a:t>Smith et al. 2009</a:t>
            </a:r>
          </a:p>
        </p:txBody>
      </p:sp>
      <p:sp>
        <p:nvSpPr>
          <p:cNvPr id="1662" name="Shape 1662"/>
          <p:cNvSpPr/>
          <p:nvPr/>
        </p:nvSpPr>
        <p:spPr>
          <a:xfrm>
            <a:off x="2349580" y="-38100"/>
            <a:ext cx="3553664" cy="736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n-lt"/>
                <a:ea typeface="+mn-ea"/>
                <a:cs typeface="+mn-cs"/>
                <a:sym typeface="Optima"/>
              </a:defRPr>
            </a:lvl1pPr>
          </a:lstStyle>
          <a:p>
            <a:pPr lvl="0">
              <a:defRPr sz="1800"/>
            </a:pPr>
            <a:r>
              <a:rPr sz="4200"/>
              <a:t>13,533 species</a:t>
            </a:r>
          </a:p>
        </p:txBody>
      </p:sp>
      <p:sp>
        <p:nvSpPr>
          <p:cNvPr id="1663" name="Shape 1663"/>
          <p:cNvSpPr/>
          <p:nvPr/>
        </p:nvSpPr>
        <p:spPr>
          <a:xfrm>
            <a:off x="165100" y="6893559"/>
            <a:ext cx="1739900" cy="11988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584200">
              <a:defRPr sz="2400">
                <a:latin typeface="+mn-lt"/>
                <a:ea typeface="+mn-ea"/>
                <a:cs typeface="+mn-cs"/>
                <a:sym typeface="Optima"/>
              </a:defRPr>
            </a:lvl1pPr>
          </a:lstStyle>
          <a:p>
            <a:pPr lvl="0">
              <a:defRPr sz="1800"/>
            </a:pPr>
            <a:r>
              <a:rPr sz="2400"/>
              <a:t>Needed 32 GB of RAM to run</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5" name="droppedImage.pdf"/>
          <p:cNvPicPr/>
          <p:nvPr/>
        </p:nvPicPr>
        <p:blipFill>
          <a:blip r:embed="rId3">
            <a:extLst/>
          </a:blip>
          <a:stretch>
            <a:fillRect/>
          </a:stretch>
        </p:blipFill>
        <p:spPr>
          <a:xfrm>
            <a:off x="1143000" y="203200"/>
            <a:ext cx="10707624" cy="7510272"/>
          </a:xfrm>
          <a:prstGeom prst="rect">
            <a:avLst/>
          </a:prstGeom>
          <a:ln w="12700">
            <a:miter lim="400000"/>
          </a:ln>
          <a:effectLst>
            <a:outerShdw blurRad="50800" dist="38100" dir="5520000" rotWithShape="0">
              <a:srgbClr val="000000">
                <a:alpha val="50000"/>
              </a:srgbClr>
            </a:outerShdw>
          </a:effectLst>
        </p:spPr>
      </p:pic>
      <p:sp>
        <p:nvSpPr>
          <p:cNvPr id="1666" name="Shape 1666"/>
          <p:cNvSpPr/>
          <p:nvPr/>
        </p:nvSpPr>
        <p:spPr>
          <a:xfrm>
            <a:off x="11129116" y="2565400"/>
            <a:ext cx="311913" cy="393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2000" i="1">
                <a:latin typeface="+mn-lt"/>
                <a:ea typeface="+mn-ea"/>
                <a:cs typeface="+mn-cs"/>
                <a:sym typeface="Optima"/>
              </a:defRPr>
            </a:lvl1pPr>
          </a:lstStyle>
          <a:p>
            <a:pPr lvl="0">
              <a:defRPr sz="1800" i="0"/>
            </a:pPr>
            <a:r>
              <a:rPr sz="2000" i="1"/>
              <a:t>N</a:t>
            </a:r>
          </a:p>
        </p:txBody>
      </p:sp>
      <p:sp>
        <p:nvSpPr>
          <p:cNvPr id="1667" name="Shape 1667"/>
          <p:cNvSpPr/>
          <p:nvPr/>
        </p:nvSpPr>
        <p:spPr>
          <a:xfrm>
            <a:off x="11306916" y="3619500"/>
            <a:ext cx="311913" cy="393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2000" i="1">
                <a:latin typeface="+mn-lt"/>
                <a:ea typeface="+mn-ea"/>
                <a:cs typeface="+mn-cs"/>
                <a:sym typeface="Optima"/>
              </a:defRPr>
            </a:lvl1pPr>
          </a:lstStyle>
          <a:p>
            <a:pPr lvl="0">
              <a:defRPr sz="1800" i="0"/>
            </a:pPr>
            <a:r>
              <a:rPr sz="2000" i="1"/>
              <a:t>N</a:t>
            </a:r>
          </a:p>
        </p:txBody>
      </p:sp>
      <p:grpSp>
        <p:nvGrpSpPr>
          <p:cNvPr id="1670" name="Group 1670"/>
          <p:cNvGrpSpPr/>
          <p:nvPr/>
        </p:nvGrpSpPr>
        <p:grpSpPr>
          <a:xfrm>
            <a:off x="2438400" y="1654967"/>
            <a:ext cx="7734259" cy="487366"/>
            <a:chOff x="0" y="0"/>
            <a:chExt cx="7734258" cy="487364"/>
          </a:xfrm>
        </p:grpSpPr>
        <p:sp>
          <p:nvSpPr>
            <p:cNvPr id="1668" name="Shape 1668"/>
            <p:cNvSpPr/>
            <p:nvPr/>
          </p:nvSpPr>
          <p:spPr>
            <a:xfrm>
              <a:off x="0" y="478632"/>
              <a:ext cx="7734259" cy="128"/>
            </a:xfrm>
            <a:prstGeom prst="line">
              <a:avLst/>
            </a:prstGeom>
            <a:noFill/>
            <a:ln w="12700" cap="flat">
              <a:solidFill>
                <a:srgbClr val="000000"/>
              </a:solidFill>
              <a:custDash>
                <a:ds d="300000" sp="300000"/>
              </a:custDash>
              <a:miter lim="400000"/>
            </a:ln>
            <a:effectLst/>
          </p:spPr>
          <p:txBody>
            <a:bodyPr wrap="square" lIns="0" tIns="0" rIns="0" bIns="0" numCol="1" anchor="ctr">
              <a:noAutofit/>
            </a:bodyPr>
            <a:lstStyle/>
            <a:p>
              <a:pPr lvl="0"/>
              <a:endParaRPr/>
            </a:p>
          </p:txBody>
        </p:sp>
        <p:sp>
          <p:nvSpPr>
            <p:cNvPr id="1669" name="Shape 1669"/>
            <p:cNvSpPr/>
            <p:nvPr/>
          </p:nvSpPr>
          <p:spPr>
            <a:xfrm>
              <a:off x="508169" y="0"/>
              <a:ext cx="4586606" cy="4873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ctr" defTabSz="584200">
                <a:defRPr sz="2500">
                  <a:latin typeface="+mn-lt"/>
                  <a:ea typeface="+mn-ea"/>
                  <a:cs typeface="+mn-cs"/>
                  <a:sym typeface="Optima"/>
                </a:defRPr>
              </a:lvl1pPr>
            </a:lstStyle>
            <a:p>
              <a:pPr lvl="0">
                <a:defRPr sz="1800"/>
              </a:pPr>
              <a:r>
                <a:rPr sz="2500"/>
                <a:t>Number of atoms in the universe</a:t>
              </a:r>
            </a:p>
          </p:txBody>
        </p:sp>
      </p:grpSp>
      <p:sp>
        <p:nvSpPr>
          <p:cNvPr id="1671" name="Shape 1671"/>
          <p:cNvSpPr/>
          <p:nvPr/>
        </p:nvSpPr>
        <p:spPr>
          <a:xfrm>
            <a:off x="0" y="-88900"/>
            <a:ext cx="13093700" cy="9918700"/>
          </a:xfrm>
          <a:prstGeom prst="rect">
            <a:avLst/>
          </a:prstGeom>
          <a:solidFill>
            <a:srgbClr val="E6E6E6">
              <a:alpha val="74000"/>
            </a:srgbClr>
          </a:solidFill>
          <a:ln w="12700">
            <a:miter lim="400000"/>
          </a:ln>
        </p:spPr>
        <p:txBody>
          <a:bodyPr lIns="0" tIns="0" rIns="0" bIns="0" anchor="ctr"/>
          <a:lstStyle/>
          <a:p>
            <a:pPr lvl="0"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nvGrpSpPr>
          <p:cNvPr id="1674" name="Group 1674"/>
          <p:cNvGrpSpPr/>
          <p:nvPr/>
        </p:nvGrpSpPr>
        <p:grpSpPr>
          <a:xfrm>
            <a:off x="6985000" y="3896198"/>
            <a:ext cx="5778500" cy="5410201"/>
            <a:chOff x="0" y="0"/>
            <a:chExt cx="5778500" cy="5410200"/>
          </a:xfrm>
        </p:grpSpPr>
        <p:pic>
          <p:nvPicPr>
            <p:cNvPr id="1672" name="Picture 6.jpg"/>
            <p:cNvPicPr/>
            <p:nvPr/>
          </p:nvPicPr>
          <p:blipFill>
            <a:blip r:embed="rId4">
              <a:extLst/>
            </a:blip>
            <a:stretch>
              <a:fillRect/>
            </a:stretch>
          </p:blipFill>
          <p:spPr>
            <a:xfrm>
              <a:off x="0" y="0"/>
              <a:ext cx="5778500" cy="5410200"/>
            </a:xfrm>
            <a:prstGeom prst="rect">
              <a:avLst/>
            </a:prstGeom>
            <a:ln w="12700" cap="flat">
              <a:noFill/>
              <a:miter lim="400000"/>
            </a:ln>
            <a:effectLst>
              <a:outerShdw blurRad="127000" dist="76200" dir="2700000" rotWithShape="0">
                <a:srgbClr val="000000">
                  <a:alpha val="75000"/>
                </a:srgbClr>
              </a:outerShdw>
            </a:effectLst>
          </p:spPr>
        </p:pic>
        <p:pic>
          <p:nvPicPr>
            <p:cNvPr id="1673" name="droppedImage.png"/>
            <p:cNvPicPr/>
            <p:nvPr/>
          </p:nvPicPr>
          <p:blipFill>
            <a:blip r:embed="rId5">
              <a:extLst/>
            </a:blip>
            <a:stretch>
              <a:fillRect/>
            </a:stretch>
          </p:blipFill>
          <p:spPr>
            <a:xfrm>
              <a:off x="4524365" y="3872981"/>
              <a:ext cx="117101" cy="153097"/>
            </a:xfrm>
            <a:prstGeom prst="rect">
              <a:avLst/>
            </a:prstGeom>
            <a:ln w="12700" cap="flat">
              <a:noFill/>
              <a:miter lim="400000"/>
            </a:ln>
            <a:effectLst>
              <a:outerShdw blurRad="127000" dist="76200" dir="2700000" rotWithShape="0">
                <a:srgbClr val="000000">
                  <a:alpha val="75000"/>
                </a:srgbClr>
              </a:outerShdw>
            </a:effectLst>
          </p:spPr>
        </p:pic>
      </p:grpSp>
      <p:pic>
        <p:nvPicPr>
          <p:cNvPr id="1675" name="Screen shot 2010-09-01 at 10.19.01 AM.jpg"/>
          <p:cNvPicPr/>
          <p:nvPr/>
        </p:nvPicPr>
        <p:blipFill>
          <a:blip r:embed="rId6">
            <a:extLst/>
          </a:blip>
          <a:stretch>
            <a:fillRect/>
          </a:stretch>
        </p:blipFill>
        <p:spPr>
          <a:xfrm>
            <a:off x="-241300" y="4672099"/>
            <a:ext cx="6553200" cy="4305301"/>
          </a:xfrm>
          <a:prstGeom prst="rect">
            <a:avLst/>
          </a:prstGeom>
          <a:ln w="12700">
            <a:miter lim="400000"/>
          </a:ln>
        </p:spPr>
      </p:pic>
      <p:pic>
        <p:nvPicPr>
          <p:cNvPr id="1676" name="droppedImage.png"/>
          <p:cNvPicPr/>
          <p:nvPr/>
        </p:nvPicPr>
        <p:blipFill>
          <a:blip r:embed="rId7">
            <a:extLst/>
          </a:blip>
          <a:stretch>
            <a:fillRect/>
          </a:stretch>
        </p:blipFill>
        <p:spPr>
          <a:xfrm>
            <a:off x="2822341" y="6550069"/>
            <a:ext cx="212769" cy="278104"/>
          </a:xfrm>
          <a:prstGeom prst="rect">
            <a:avLst/>
          </a:prstGeom>
          <a:ln w="12700">
            <a:miter lim="400000"/>
          </a:ln>
          <a:effectLst>
            <a:outerShdw blurRad="127000" dist="76200" dir="2700000" rotWithShape="0">
              <a:srgbClr val="000000">
                <a:alpha val="75000"/>
              </a:srgbClr>
            </a:outerShdw>
          </a:effectLst>
        </p:spPr>
      </p:pic>
      <p:sp>
        <p:nvSpPr>
          <p:cNvPr id="1677" name="Shape 1677"/>
          <p:cNvSpPr/>
          <p:nvPr/>
        </p:nvSpPr>
        <p:spPr>
          <a:xfrm flipH="1">
            <a:off x="5473700" y="6807200"/>
            <a:ext cx="2044700" cy="76200"/>
          </a:xfrm>
          <a:prstGeom prst="line">
            <a:avLst/>
          </a:prstGeom>
          <a:ln w="114300">
            <a:solidFill/>
            <a:miter lim="400000"/>
            <a:headEnd type="triangle"/>
          </a:ln>
          <a:effectLst>
            <a:outerShdw blurRad="127000" dist="76200" dir="2700000" rotWithShape="0">
              <a:srgbClr val="000000">
                <a:alpha val="75000"/>
              </a:srgbClr>
            </a:outerShdw>
          </a:effectLst>
        </p:spPr>
        <p:txBody>
          <a:bodyPr lIns="0" tIns="0" rIns="0" bIns="0" anchor="ctr"/>
          <a:lstStyle/>
          <a:p>
            <a:pPr lvl="0"/>
            <a:endParaRPr/>
          </a:p>
        </p:txBody>
      </p:sp>
    </p:spTree>
  </p:cSld>
  <p:clrMapOvr>
    <a:masterClrMapping/>
  </p:clrMapOvr>
  <p:transition xmlns:p14="http://schemas.microsoft.com/office/powerpoint/2010/main" spd="med"/>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71"/>
                                        </p:tgtEl>
                                        <p:attrNameLst>
                                          <p:attrName>style.visibility</p:attrName>
                                        </p:attrNameLst>
                                      </p:cBhvr>
                                      <p:to>
                                        <p:strVal val="visible"/>
                                      </p:to>
                                    </p:set>
                                    <p:animEffect transition="in" filter="fade">
                                      <p:cBhvr>
                                        <p:cTn id="7" dur="500"/>
                                        <p:tgtEl>
                                          <p:spTgt spid="16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3" nodeType="clickEffect">
                                  <p:stCondLst>
                                    <p:cond delay="0"/>
                                  </p:stCondLst>
                                  <p:iterate>
                                    <p:tmAbs val="0"/>
                                  </p:iterate>
                                  <p:childTnLst>
                                    <p:set>
                                      <p:cBhvr>
                                        <p:cTn id="11" fill="hold"/>
                                        <p:tgtEl>
                                          <p:spTgt spid="1675"/>
                                        </p:tgtEl>
                                        <p:attrNameLst>
                                          <p:attrName>style.visibility</p:attrName>
                                        </p:attrNameLst>
                                      </p:cBhvr>
                                      <p:to>
                                        <p:strVal val="visible"/>
                                      </p:to>
                                    </p:set>
                                    <p:animEffect transition="in" filter="fade">
                                      <p:cBhvr>
                                        <p:cTn id="12" dur="1000"/>
                                        <p:tgtEl>
                                          <p:spTgt spid="16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4" nodeType="clickEffect">
                                  <p:stCondLst>
                                    <p:cond delay="0"/>
                                  </p:stCondLst>
                                  <p:iterate>
                                    <p:tmAbs val="0"/>
                                  </p:iterate>
                                  <p:childTnLst>
                                    <p:set>
                                      <p:cBhvr>
                                        <p:cTn id="16" fill="hold"/>
                                        <p:tgtEl>
                                          <p:spTgt spid="1676"/>
                                        </p:tgtEl>
                                        <p:attrNameLst>
                                          <p:attrName>style.visibility</p:attrName>
                                        </p:attrNameLst>
                                      </p:cBhvr>
                                      <p:to>
                                        <p:strVal val="visible"/>
                                      </p:to>
                                    </p:set>
                                    <p:animEffect transition="in" filter="fade">
                                      <p:cBhvr>
                                        <p:cTn id="17" dur="1000"/>
                                        <p:tgtEl>
                                          <p:spTgt spid="167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5" nodeType="clickEffect">
                                  <p:stCondLst>
                                    <p:cond delay="0"/>
                                  </p:stCondLst>
                                  <p:iterate>
                                    <p:tmAbs val="0"/>
                                  </p:iterate>
                                  <p:childTnLst>
                                    <p:set>
                                      <p:cBhvr>
                                        <p:cTn id="21" fill="hold"/>
                                        <p:tgtEl>
                                          <p:spTgt spid="1677"/>
                                        </p:tgtEl>
                                        <p:attrNameLst>
                                          <p:attrName>style.visibility</p:attrName>
                                        </p:attrNameLst>
                                      </p:cBhvr>
                                      <p:to>
                                        <p:strVal val="visible"/>
                                      </p:to>
                                    </p:set>
                                    <p:animEffect transition="in" filter="dissolve">
                                      <p:cBhvr>
                                        <p:cTn id="22" dur="1000"/>
                                        <p:tgtEl>
                                          <p:spTgt spid="1677"/>
                                        </p:tgtEl>
                                      </p:cBhvr>
                                    </p:animEffect>
                                  </p:childTnLst>
                                </p:cTn>
                              </p:par>
                              <p:par>
                                <p:cTn id="23" presetID="10" presetClass="entr" presetSubtype="0" fill="hold" grpId="6" nodeType="withEffect">
                                  <p:stCondLst>
                                    <p:cond delay="0"/>
                                  </p:stCondLst>
                                  <p:iterate>
                                    <p:tmAbs val="0"/>
                                  </p:iterate>
                                  <p:childTnLst>
                                    <p:set>
                                      <p:cBhvr>
                                        <p:cTn id="24" fill="hold"/>
                                        <p:tgtEl>
                                          <p:spTgt spid="1674"/>
                                        </p:tgtEl>
                                        <p:attrNameLst>
                                          <p:attrName>style.visibility</p:attrName>
                                        </p:attrNameLst>
                                      </p:cBhvr>
                                      <p:to>
                                        <p:strVal val="visible"/>
                                      </p:to>
                                    </p:set>
                                    <p:animEffect transition="in" filter="fade">
                                      <p:cBhvr>
                                        <p:cTn id="25" dur="1000"/>
                                        <p:tgtEl>
                                          <p:spTgt spid="1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1" grpId="0" animBg="1"/>
      <p:bldP spid="1674" grpId="6" animBg="1" advAuto="0"/>
      <p:bldP spid="1675" grpId="3" animBg="1" advAuto="0"/>
      <p:bldP spid="1676" grpId="4" animBg="1" advAuto="0"/>
      <p:bldP spid="1677" grpId="5"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5729" y="254000"/>
            <a:ext cx="11870849" cy="2438400"/>
          </a:xfrm>
        </p:spPr>
        <p:txBody>
          <a:bodyPr/>
          <a:lstStyle/>
          <a:p>
            <a:r>
              <a:rPr lang="en-US" sz="6000" dirty="0" smtClean="0"/>
              <a:t>Summary</a:t>
            </a:r>
            <a:endParaRPr lang="en-US" sz="6000" dirty="0"/>
          </a:p>
        </p:txBody>
      </p:sp>
      <p:sp>
        <p:nvSpPr>
          <p:cNvPr id="5" name="Text Placeholder 4"/>
          <p:cNvSpPr>
            <a:spLocks noGrp="1"/>
          </p:cNvSpPr>
          <p:nvPr>
            <p:ph type="body" idx="1"/>
          </p:nvPr>
        </p:nvSpPr>
        <p:spPr>
          <a:xfrm>
            <a:off x="1270000" y="2461892"/>
            <a:ext cx="10464800" cy="3861265"/>
          </a:xfrm>
        </p:spPr>
        <p:txBody>
          <a:bodyPr/>
          <a:lstStyle/>
          <a:p>
            <a:r>
              <a:rPr lang="en-US" dirty="0" smtClean="0"/>
              <a:t>There are many, many trees.</a:t>
            </a:r>
          </a:p>
          <a:p>
            <a:r>
              <a:rPr lang="en-US" dirty="0" smtClean="0"/>
              <a:t>Finding the right one is very difficult problem.</a:t>
            </a:r>
            <a:endParaRPr lang="en-US" dirty="0"/>
          </a:p>
        </p:txBody>
      </p:sp>
    </p:spTree>
    <p:extLst>
      <p:ext uri="{BB962C8B-B14F-4D97-AF65-F5344CB8AC3E}">
        <p14:creationId xmlns:p14="http://schemas.microsoft.com/office/powerpoint/2010/main" val="227740575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 name="Shape 1308"/>
          <p:cNvSpPr/>
          <p:nvPr/>
        </p:nvSpPr>
        <p:spPr>
          <a:xfrm>
            <a:off x="5638800" y="1511300"/>
            <a:ext cx="564445" cy="975361"/>
          </a:xfrm>
          <a:prstGeom prst="line">
            <a:avLst/>
          </a:prstGeom>
          <a:ln w="38100">
            <a:solidFill>
              <a:srgbClr val="FF2600"/>
            </a:solidFill>
            <a:round/>
          </a:ln>
        </p:spPr>
        <p:txBody>
          <a:bodyPr lIns="0" tIns="0" rIns="0" bIns="0" anchor="ctr"/>
          <a:lstStyle/>
          <a:p>
            <a:pPr lvl="0"/>
            <a:endParaRPr/>
          </a:p>
        </p:txBody>
      </p:sp>
      <p:sp>
        <p:nvSpPr>
          <p:cNvPr id="1309" name="Shape 1309"/>
          <p:cNvSpPr/>
          <p:nvPr/>
        </p:nvSpPr>
        <p:spPr>
          <a:xfrm flipH="1">
            <a:off x="6154701" y="1511300"/>
            <a:ext cx="564446" cy="975361"/>
          </a:xfrm>
          <a:prstGeom prst="line">
            <a:avLst/>
          </a:prstGeom>
          <a:ln w="38100">
            <a:solidFill>
              <a:srgbClr val="4349AA"/>
            </a:solidFill>
            <a:round/>
          </a:ln>
        </p:spPr>
        <p:txBody>
          <a:bodyPr lIns="0" tIns="0" rIns="0" bIns="0" anchor="ctr"/>
          <a:lstStyle/>
          <a:p>
            <a:pPr lvl="0"/>
            <a:endParaRPr/>
          </a:p>
        </p:txBody>
      </p:sp>
      <p:sp>
        <p:nvSpPr>
          <p:cNvPr id="1310" name="Shape 1310"/>
          <p:cNvSpPr/>
          <p:nvPr/>
        </p:nvSpPr>
        <p:spPr>
          <a:xfrm>
            <a:off x="6172200" y="2489200"/>
            <a:ext cx="2293" cy="330193"/>
          </a:xfrm>
          <a:prstGeom prst="line">
            <a:avLst/>
          </a:prstGeom>
          <a:ln w="38100">
            <a:solidFill>
              <a:srgbClr val="009051"/>
            </a:solidFill>
            <a:round/>
          </a:ln>
        </p:spPr>
        <p:txBody>
          <a:bodyPr lIns="0" tIns="0" rIns="0" bIns="0" anchor="ctr"/>
          <a:lstStyle/>
          <a:p>
            <a:pPr lvl="0"/>
            <a:endParaRPr/>
          </a:p>
        </p:txBody>
      </p:sp>
      <p:sp>
        <p:nvSpPr>
          <p:cNvPr id="1311" name="Shape 1311"/>
          <p:cNvSpPr/>
          <p:nvPr/>
        </p:nvSpPr>
        <p:spPr>
          <a:xfrm>
            <a:off x="5422900" y="927100"/>
            <a:ext cx="546100" cy="71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a</a:t>
            </a:r>
          </a:p>
        </p:txBody>
      </p:sp>
      <p:sp>
        <p:nvSpPr>
          <p:cNvPr id="1312" name="Shape 1312"/>
          <p:cNvSpPr/>
          <p:nvPr/>
        </p:nvSpPr>
        <p:spPr>
          <a:xfrm>
            <a:off x="6502400" y="927100"/>
            <a:ext cx="546100" cy="71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b</a:t>
            </a:r>
          </a:p>
        </p:txBody>
      </p:sp>
      <p:grpSp>
        <p:nvGrpSpPr>
          <p:cNvPr id="1319" name="Group 1319"/>
          <p:cNvGrpSpPr/>
          <p:nvPr/>
        </p:nvGrpSpPr>
        <p:grpSpPr>
          <a:xfrm>
            <a:off x="7048500" y="927100"/>
            <a:ext cx="2057400" cy="1892293"/>
            <a:chOff x="0" y="0"/>
            <a:chExt cx="2057400" cy="1892292"/>
          </a:xfrm>
        </p:grpSpPr>
        <p:sp>
          <p:nvSpPr>
            <p:cNvPr id="1313" name="Shape 1313"/>
            <p:cNvSpPr/>
            <p:nvPr/>
          </p:nvSpPr>
          <p:spPr>
            <a:xfrm>
              <a:off x="647700" y="584200"/>
              <a:ext cx="564445" cy="975361"/>
            </a:xfrm>
            <a:prstGeom prst="line">
              <a:avLst/>
            </a:prstGeom>
            <a:noFill/>
            <a:ln w="38100" cap="flat">
              <a:solidFill>
                <a:srgbClr val="000000"/>
              </a:solidFill>
              <a:prstDash val="solid"/>
              <a:round/>
            </a:ln>
            <a:effectLst/>
          </p:spPr>
          <p:txBody>
            <a:bodyPr wrap="square" lIns="0" tIns="0" rIns="0" bIns="0" numCol="1" anchor="ctr">
              <a:noAutofit/>
            </a:bodyPr>
            <a:lstStyle/>
            <a:p>
              <a:pPr lvl="0"/>
              <a:endParaRPr/>
            </a:p>
          </p:txBody>
        </p:sp>
        <p:sp>
          <p:nvSpPr>
            <p:cNvPr id="1314" name="Shape 1314"/>
            <p:cNvSpPr/>
            <p:nvPr/>
          </p:nvSpPr>
          <p:spPr>
            <a:xfrm flipH="1">
              <a:off x="1165295" y="584200"/>
              <a:ext cx="564446" cy="975361"/>
            </a:xfrm>
            <a:prstGeom prst="line">
              <a:avLst/>
            </a:prstGeom>
            <a:noFill/>
            <a:ln w="38100" cap="flat">
              <a:solidFill>
                <a:srgbClr val="000000"/>
              </a:solidFill>
              <a:prstDash val="solid"/>
              <a:round/>
            </a:ln>
            <a:effectLst/>
          </p:spPr>
          <p:txBody>
            <a:bodyPr wrap="square" lIns="0" tIns="0" rIns="0" bIns="0" numCol="1" anchor="ctr">
              <a:noAutofit/>
            </a:bodyPr>
            <a:lstStyle/>
            <a:p>
              <a:pPr lvl="0"/>
              <a:endParaRPr/>
            </a:p>
          </p:txBody>
        </p:sp>
        <p:sp>
          <p:nvSpPr>
            <p:cNvPr id="1315" name="Shape 1315"/>
            <p:cNvSpPr/>
            <p:nvPr/>
          </p:nvSpPr>
          <p:spPr>
            <a:xfrm>
              <a:off x="1193800" y="1562100"/>
              <a:ext cx="2294" cy="330193"/>
            </a:xfrm>
            <a:prstGeom prst="line">
              <a:avLst/>
            </a:prstGeom>
            <a:noFill/>
            <a:ln w="38100" cap="flat">
              <a:solidFill>
                <a:srgbClr val="000000"/>
              </a:solidFill>
              <a:prstDash val="solid"/>
              <a:round/>
            </a:ln>
            <a:effectLst/>
          </p:spPr>
          <p:txBody>
            <a:bodyPr wrap="square" lIns="0" tIns="0" rIns="0" bIns="0" numCol="1" anchor="ctr">
              <a:noAutofit/>
            </a:bodyPr>
            <a:lstStyle/>
            <a:p>
              <a:pPr lvl="0"/>
              <a:endParaRPr/>
            </a:p>
          </p:txBody>
        </p:sp>
        <p:sp>
          <p:nvSpPr>
            <p:cNvPr id="1316" name="Shape 1316"/>
            <p:cNvSpPr/>
            <p:nvPr/>
          </p:nvSpPr>
          <p:spPr>
            <a:xfrm>
              <a:off x="1511300" y="0"/>
              <a:ext cx="546100" cy="711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a</a:t>
              </a:r>
            </a:p>
          </p:txBody>
        </p:sp>
        <p:sp>
          <p:nvSpPr>
            <p:cNvPr id="1317" name="Shape 1317"/>
            <p:cNvSpPr/>
            <p:nvPr/>
          </p:nvSpPr>
          <p:spPr>
            <a:xfrm>
              <a:off x="431800" y="0"/>
              <a:ext cx="546100" cy="711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b</a:t>
              </a:r>
            </a:p>
          </p:txBody>
        </p:sp>
        <p:sp>
          <p:nvSpPr>
            <p:cNvPr id="1318" name="Shape 1318"/>
            <p:cNvSpPr/>
            <p:nvPr/>
          </p:nvSpPr>
          <p:spPr>
            <a:xfrm>
              <a:off x="0" y="863600"/>
              <a:ext cx="546100" cy="711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a:t>
              </a:r>
            </a:p>
          </p:txBody>
        </p:sp>
      </p:grpSp>
      <p:sp>
        <p:nvSpPr>
          <p:cNvPr id="1320" name="Shape 1320"/>
          <p:cNvSpPr/>
          <p:nvPr/>
        </p:nvSpPr>
        <p:spPr>
          <a:xfrm>
            <a:off x="212777" y="9055100"/>
            <a:ext cx="3810000" cy="381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1300"/>
              </a:spcBef>
              <a:buClr>
                <a:srgbClr val="000000"/>
              </a:buClr>
              <a:buFont typeface="Trebuchet MS"/>
              <a:defRPr sz="1800">
                <a:latin typeface="+mn-lt"/>
                <a:ea typeface="+mn-ea"/>
                <a:cs typeface="+mn-cs"/>
                <a:sym typeface="Optima"/>
              </a:defRPr>
            </a:lvl1pPr>
          </a:lstStyle>
          <a:p>
            <a:pPr lvl="0"/>
            <a:r>
              <a:t>After Figure 3.3 of Felsenstein 2004</a:t>
            </a:r>
          </a:p>
        </p:txBody>
      </p:sp>
    </p:spTree>
  </p:cSld>
  <p:clrMapOvr>
    <a:masterClrMapping/>
  </p:clrMapOvr>
  <p:transition xmlns:p14="http://schemas.microsoft.com/office/powerpoint/2010/main" spd="med"/>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3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2" nodeType="clickEffect">
                                  <p:stCondLst>
                                    <p:cond delay="0"/>
                                  </p:stCondLst>
                                  <p:iterate>
                                    <p:tmAbs val="0"/>
                                  </p:iterate>
                                  <p:childTnLst>
                                    <p:set>
                                      <p:cBhvr>
                                        <p:cTn id="10" fill="hold">
                                          <p:stCondLst>
                                            <p:cond delay="0"/>
                                          </p:stCondLst>
                                        </p:cTn>
                                        <p:tgtEl>
                                          <p:spTgt spid="13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9" grpId="1" animBg="1" advAuto="0"/>
      <p:bldP spid="1319" grpId="2"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 name="Shape 1324"/>
          <p:cNvSpPr/>
          <p:nvPr/>
        </p:nvSpPr>
        <p:spPr>
          <a:xfrm>
            <a:off x="5638800" y="1511300"/>
            <a:ext cx="564445" cy="975361"/>
          </a:xfrm>
          <a:prstGeom prst="line">
            <a:avLst/>
          </a:prstGeom>
          <a:ln w="38100">
            <a:solidFill>
              <a:srgbClr val="FF2600"/>
            </a:solidFill>
            <a:round/>
          </a:ln>
        </p:spPr>
        <p:txBody>
          <a:bodyPr lIns="0" tIns="0" rIns="0" bIns="0" anchor="ctr"/>
          <a:lstStyle/>
          <a:p>
            <a:pPr lvl="0"/>
            <a:endParaRPr/>
          </a:p>
        </p:txBody>
      </p:sp>
      <p:sp>
        <p:nvSpPr>
          <p:cNvPr id="1325" name="Shape 1325"/>
          <p:cNvSpPr/>
          <p:nvPr/>
        </p:nvSpPr>
        <p:spPr>
          <a:xfrm flipH="1">
            <a:off x="6154701" y="1511300"/>
            <a:ext cx="564446" cy="975361"/>
          </a:xfrm>
          <a:prstGeom prst="line">
            <a:avLst/>
          </a:prstGeom>
          <a:ln w="38100">
            <a:solidFill>
              <a:srgbClr val="4349AA"/>
            </a:solidFill>
            <a:round/>
          </a:ln>
        </p:spPr>
        <p:txBody>
          <a:bodyPr lIns="0" tIns="0" rIns="0" bIns="0" anchor="ctr"/>
          <a:lstStyle/>
          <a:p>
            <a:pPr lvl="0"/>
            <a:endParaRPr/>
          </a:p>
        </p:txBody>
      </p:sp>
      <p:sp>
        <p:nvSpPr>
          <p:cNvPr id="1326" name="Shape 1326"/>
          <p:cNvSpPr/>
          <p:nvPr/>
        </p:nvSpPr>
        <p:spPr>
          <a:xfrm>
            <a:off x="6172200" y="2489200"/>
            <a:ext cx="2293" cy="330193"/>
          </a:xfrm>
          <a:prstGeom prst="line">
            <a:avLst/>
          </a:prstGeom>
          <a:ln w="38100">
            <a:solidFill>
              <a:srgbClr val="009051"/>
            </a:solidFill>
            <a:round/>
          </a:ln>
        </p:spPr>
        <p:txBody>
          <a:bodyPr lIns="0" tIns="0" rIns="0" bIns="0" anchor="ctr"/>
          <a:lstStyle/>
          <a:p>
            <a:pPr lvl="0"/>
            <a:endParaRPr/>
          </a:p>
        </p:txBody>
      </p:sp>
      <p:sp>
        <p:nvSpPr>
          <p:cNvPr id="1327" name="Shape 1327"/>
          <p:cNvSpPr/>
          <p:nvPr/>
        </p:nvSpPr>
        <p:spPr>
          <a:xfrm>
            <a:off x="5422900" y="927100"/>
            <a:ext cx="546100" cy="71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a</a:t>
            </a:r>
          </a:p>
        </p:txBody>
      </p:sp>
      <p:sp>
        <p:nvSpPr>
          <p:cNvPr id="1328" name="Shape 1328"/>
          <p:cNvSpPr/>
          <p:nvPr/>
        </p:nvSpPr>
        <p:spPr>
          <a:xfrm>
            <a:off x="6502400" y="927100"/>
            <a:ext cx="546100" cy="71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b</a:t>
            </a:r>
          </a:p>
        </p:txBody>
      </p:sp>
      <p:sp>
        <p:nvSpPr>
          <p:cNvPr id="1329" name="Shape 1329"/>
          <p:cNvSpPr/>
          <p:nvPr/>
        </p:nvSpPr>
        <p:spPr>
          <a:xfrm flipH="1">
            <a:off x="8458200" y="1409700"/>
            <a:ext cx="22578" cy="975360"/>
          </a:xfrm>
          <a:prstGeom prst="line">
            <a:avLst/>
          </a:prstGeom>
          <a:ln w="38100">
            <a:solidFill/>
            <a:round/>
          </a:ln>
        </p:spPr>
        <p:txBody>
          <a:bodyPr lIns="0" tIns="0" rIns="0" bIns="0" anchor="ctr"/>
          <a:lstStyle/>
          <a:p>
            <a:pPr lvl="0"/>
            <a:endParaRPr/>
          </a:p>
        </p:txBody>
      </p:sp>
      <p:sp>
        <p:nvSpPr>
          <p:cNvPr id="1330" name="Shape 1330"/>
          <p:cNvSpPr/>
          <p:nvPr/>
        </p:nvSpPr>
        <p:spPr>
          <a:xfrm>
            <a:off x="8242300" y="812800"/>
            <a:ext cx="546100" cy="71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c</a:t>
            </a:r>
          </a:p>
        </p:txBody>
      </p:sp>
      <p:sp>
        <p:nvSpPr>
          <p:cNvPr id="10" name="Shape 1320"/>
          <p:cNvSpPr/>
          <p:nvPr/>
        </p:nvSpPr>
        <p:spPr>
          <a:xfrm>
            <a:off x="212777" y="9055100"/>
            <a:ext cx="3810000" cy="381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1300"/>
              </a:spcBef>
              <a:buClr>
                <a:srgbClr val="000000"/>
              </a:buClr>
              <a:buFont typeface="Trebuchet MS"/>
              <a:defRPr sz="1800">
                <a:latin typeface="+mn-lt"/>
                <a:ea typeface="+mn-ea"/>
                <a:cs typeface="+mn-cs"/>
                <a:sym typeface="Optima"/>
              </a:defRPr>
            </a:lvl1pPr>
          </a:lstStyle>
          <a:p>
            <a:pPr lvl="0"/>
            <a:r>
              <a:t>After Figure 3.3 of Felsenstein 2004</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5" name="Shape 1335"/>
          <p:cNvSpPr/>
          <p:nvPr/>
        </p:nvSpPr>
        <p:spPr>
          <a:xfrm>
            <a:off x="5638800" y="1511300"/>
            <a:ext cx="564445" cy="975361"/>
          </a:xfrm>
          <a:prstGeom prst="line">
            <a:avLst/>
          </a:prstGeom>
          <a:ln w="152400">
            <a:solidFill>
              <a:srgbClr val="FF2600"/>
            </a:solidFill>
            <a:round/>
          </a:ln>
        </p:spPr>
        <p:txBody>
          <a:bodyPr lIns="0" tIns="0" rIns="0" bIns="0" anchor="ctr"/>
          <a:lstStyle/>
          <a:p>
            <a:pPr lvl="0"/>
            <a:endParaRPr/>
          </a:p>
        </p:txBody>
      </p:sp>
      <p:sp>
        <p:nvSpPr>
          <p:cNvPr id="1336" name="Shape 1336"/>
          <p:cNvSpPr/>
          <p:nvPr/>
        </p:nvSpPr>
        <p:spPr>
          <a:xfrm flipH="1">
            <a:off x="6154701" y="1511300"/>
            <a:ext cx="564446" cy="975361"/>
          </a:xfrm>
          <a:prstGeom prst="line">
            <a:avLst/>
          </a:prstGeom>
          <a:ln w="38100">
            <a:solidFill>
              <a:srgbClr val="4349AA"/>
            </a:solidFill>
            <a:round/>
          </a:ln>
        </p:spPr>
        <p:txBody>
          <a:bodyPr lIns="0" tIns="0" rIns="0" bIns="0" anchor="ctr"/>
          <a:lstStyle/>
          <a:p>
            <a:pPr lvl="0"/>
            <a:endParaRPr/>
          </a:p>
        </p:txBody>
      </p:sp>
      <p:sp>
        <p:nvSpPr>
          <p:cNvPr id="1337" name="Shape 1337"/>
          <p:cNvSpPr/>
          <p:nvPr/>
        </p:nvSpPr>
        <p:spPr>
          <a:xfrm>
            <a:off x="6172200" y="2489200"/>
            <a:ext cx="2293" cy="330193"/>
          </a:xfrm>
          <a:prstGeom prst="line">
            <a:avLst/>
          </a:prstGeom>
          <a:ln w="38100">
            <a:solidFill>
              <a:srgbClr val="009051"/>
            </a:solidFill>
            <a:round/>
          </a:ln>
        </p:spPr>
        <p:txBody>
          <a:bodyPr lIns="0" tIns="0" rIns="0" bIns="0" anchor="ctr"/>
          <a:lstStyle/>
          <a:p>
            <a:pPr lvl="0"/>
            <a:endParaRPr/>
          </a:p>
        </p:txBody>
      </p:sp>
      <p:sp>
        <p:nvSpPr>
          <p:cNvPr id="1338" name="Shape 1338"/>
          <p:cNvSpPr/>
          <p:nvPr/>
        </p:nvSpPr>
        <p:spPr>
          <a:xfrm>
            <a:off x="5422900" y="927100"/>
            <a:ext cx="546100" cy="71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a</a:t>
            </a:r>
          </a:p>
        </p:txBody>
      </p:sp>
      <p:sp>
        <p:nvSpPr>
          <p:cNvPr id="1339" name="Shape 1339"/>
          <p:cNvSpPr/>
          <p:nvPr/>
        </p:nvSpPr>
        <p:spPr>
          <a:xfrm>
            <a:off x="6502400" y="927100"/>
            <a:ext cx="546100" cy="71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b</a:t>
            </a:r>
          </a:p>
        </p:txBody>
      </p:sp>
      <p:sp>
        <p:nvSpPr>
          <p:cNvPr id="1340" name="Shape 1340"/>
          <p:cNvSpPr/>
          <p:nvPr/>
        </p:nvSpPr>
        <p:spPr>
          <a:xfrm flipH="1">
            <a:off x="8458200" y="1409700"/>
            <a:ext cx="22578" cy="975360"/>
          </a:xfrm>
          <a:prstGeom prst="line">
            <a:avLst/>
          </a:prstGeom>
          <a:ln w="38100">
            <a:solidFill/>
            <a:round/>
          </a:ln>
        </p:spPr>
        <p:txBody>
          <a:bodyPr lIns="0" tIns="0" rIns="0" bIns="0" anchor="ctr"/>
          <a:lstStyle/>
          <a:p>
            <a:pPr lvl="0"/>
            <a:endParaRPr/>
          </a:p>
        </p:txBody>
      </p:sp>
      <p:sp>
        <p:nvSpPr>
          <p:cNvPr id="1341" name="Shape 1341"/>
          <p:cNvSpPr/>
          <p:nvPr/>
        </p:nvSpPr>
        <p:spPr>
          <a:xfrm>
            <a:off x="8242300" y="812800"/>
            <a:ext cx="546100" cy="71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c</a:t>
            </a:r>
          </a:p>
        </p:txBody>
      </p:sp>
      <p:grpSp>
        <p:nvGrpSpPr>
          <p:cNvPr id="1349" name="Group 1349"/>
          <p:cNvGrpSpPr/>
          <p:nvPr/>
        </p:nvGrpSpPr>
        <p:grpSpPr>
          <a:xfrm>
            <a:off x="1511300" y="3416300"/>
            <a:ext cx="2400300" cy="2552693"/>
            <a:chOff x="0" y="0"/>
            <a:chExt cx="2400300" cy="2552692"/>
          </a:xfrm>
        </p:grpSpPr>
        <p:sp>
          <p:nvSpPr>
            <p:cNvPr id="1342" name="Shape 1342"/>
            <p:cNvSpPr/>
            <p:nvPr/>
          </p:nvSpPr>
          <p:spPr>
            <a:xfrm>
              <a:off x="228600" y="596900"/>
              <a:ext cx="942015" cy="1626501"/>
            </a:xfrm>
            <a:prstGeom prst="line">
              <a:avLst/>
            </a:prstGeom>
            <a:noFill/>
            <a:ln w="38100" cap="flat">
              <a:solidFill>
                <a:srgbClr val="FF2600"/>
              </a:solidFill>
              <a:prstDash val="solid"/>
              <a:round/>
            </a:ln>
            <a:effectLst/>
          </p:spPr>
          <p:txBody>
            <a:bodyPr wrap="square" lIns="0" tIns="0" rIns="0" bIns="0" numCol="1" anchor="ctr">
              <a:noAutofit/>
            </a:bodyPr>
            <a:lstStyle/>
            <a:p>
              <a:pPr lvl="0"/>
              <a:endParaRPr/>
            </a:p>
          </p:txBody>
        </p:sp>
        <p:sp>
          <p:nvSpPr>
            <p:cNvPr id="1343" name="Shape 1343"/>
            <p:cNvSpPr/>
            <p:nvPr/>
          </p:nvSpPr>
          <p:spPr>
            <a:xfrm flipH="1">
              <a:off x="741962" y="596900"/>
              <a:ext cx="564445" cy="975361"/>
            </a:xfrm>
            <a:prstGeom prst="line">
              <a:avLst/>
            </a:prstGeom>
            <a:noFill/>
            <a:ln w="38100" cap="flat">
              <a:solidFill>
                <a:srgbClr val="000000"/>
              </a:solidFill>
              <a:prstDash val="solid"/>
              <a:round/>
            </a:ln>
            <a:effectLst/>
          </p:spPr>
          <p:txBody>
            <a:bodyPr wrap="square" lIns="0" tIns="0" rIns="0" bIns="0" numCol="1" anchor="ctr">
              <a:noAutofit/>
            </a:bodyPr>
            <a:lstStyle/>
            <a:p>
              <a:pPr lvl="0"/>
              <a:endParaRPr/>
            </a:p>
          </p:txBody>
        </p:sp>
        <p:sp>
          <p:nvSpPr>
            <p:cNvPr id="1344" name="Shape 1344"/>
            <p:cNvSpPr/>
            <p:nvPr/>
          </p:nvSpPr>
          <p:spPr>
            <a:xfrm>
              <a:off x="1137073" y="2222500"/>
              <a:ext cx="2294" cy="330193"/>
            </a:xfrm>
            <a:prstGeom prst="line">
              <a:avLst/>
            </a:prstGeom>
            <a:noFill/>
            <a:ln w="38100" cap="flat">
              <a:solidFill>
                <a:srgbClr val="009051"/>
              </a:solidFill>
              <a:prstDash val="solid"/>
              <a:round/>
            </a:ln>
            <a:effectLst/>
          </p:spPr>
          <p:txBody>
            <a:bodyPr wrap="square" lIns="0" tIns="0" rIns="0" bIns="0" numCol="1" anchor="ctr">
              <a:noAutofit/>
            </a:bodyPr>
            <a:lstStyle/>
            <a:p>
              <a:pPr lvl="0"/>
              <a:endParaRPr/>
            </a:p>
          </p:txBody>
        </p:sp>
        <p:sp>
          <p:nvSpPr>
            <p:cNvPr id="1345" name="Shape 1345"/>
            <p:cNvSpPr/>
            <p:nvPr/>
          </p:nvSpPr>
          <p:spPr>
            <a:xfrm flipH="1">
              <a:off x="1123526" y="596900"/>
              <a:ext cx="942016" cy="1626501"/>
            </a:xfrm>
            <a:prstGeom prst="line">
              <a:avLst/>
            </a:prstGeom>
            <a:noFill/>
            <a:ln w="38100" cap="flat">
              <a:solidFill>
                <a:srgbClr val="4349AA"/>
              </a:solidFill>
              <a:prstDash val="solid"/>
              <a:round/>
            </a:ln>
            <a:effectLst/>
          </p:spPr>
          <p:txBody>
            <a:bodyPr wrap="square" lIns="0" tIns="0" rIns="0" bIns="0" numCol="1" anchor="ctr">
              <a:noAutofit/>
            </a:bodyPr>
            <a:lstStyle/>
            <a:p>
              <a:pPr lvl="0"/>
              <a:endParaRPr/>
            </a:p>
          </p:txBody>
        </p:sp>
        <p:sp>
          <p:nvSpPr>
            <p:cNvPr id="1346" name="Shape 1346"/>
            <p:cNvSpPr/>
            <p:nvPr/>
          </p:nvSpPr>
          <p:spPr>
            <a:xfrm>
              <a:off x="0" y="0"/>
              <a:ext cx="546100" cy="711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a</a:t>
              </a:r>
            </a:p>
          </p:txBody>
        </p:sp>
        <p:sp>
          <p:nvSpPr>
            <p:cNvPr id="1347" name="Shape 1347"/>
            <p:cNvSpPr/>
            <p:nvPr/>
          </p:nvSpPr>
          <p:spPr>
            <a:xfrm>
              <a:off x="1092200" y="0"/>
              <a:ext cx="546100" cy="711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c</a:t>
              </a:r>
            </a:p>
          </p:txBody>
        </p:sp>
        <p:sp>
          <p:nvSpPr>
            <p:cNvPr id="1348" name="Shape 1348"/>
            <p:cNvSpPr/>
            <p:nvPr/>
          </p:nvSpPr>
          <p:spPr>
            <a:xfrm>
              <a:off x="1854200" y="0"/>
              <a:ext cx="546100" cy="711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b</a:t>
              </a:r>
            </a:p>
          </p:txBody>
        </p:sp>
      </p:grpSp>
      <p:sp>
        <p:nvSpPr>
          <p:cNvPr id="18" name="Shape 1320"/>
          <p:cNvSpPr/>
          <p:nvPr/>
        </p:nvSpPr>
        <p:spPr>
          <a:xfrm>
            <a:off x="212777" y="9055100"/>
            <a:ext cx="3810000" cy="381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1300"/>
              </a:spcBef>
              <a:buClr>
                <a:srgbClr val="000000"/>
              </a:buClr>
              <a:buFont typeface="Trebuchet MS"/>
              <a:defRPr sz="1800">
                <a:latin typeface="+mn-lt"/>
                <a:ea typeface="+mn-ea"/>
                <a:cs typeface="+mn-cs"/>
                <a:sym typeface="Optima"/>
              </a:defRPr>
            </a:lvl1pPr>
          </a:lstStyle>
          <a:p>
            <a:pPr lvl="0"/>
            <a:r>
              <a:t>After Figure 3.3 of Felsenstein 2004</a:t>
            </a:r>
          </a:p>
        </p:txBody>
      </p:sp>
    </p:spTree>
  </p:cSld>
  <p:clrMapOvr>
    <a:masterClrMapping/>
  </p:clrMapOvr>
  <p:transition xmlns:p14="http://schemas.microsoft.com/office/powerpoint/2010/main" spd="med"/>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9" grpId="1"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4" name="Shape 1354"/>
          <p:cNvSpPr/>
          <p:nvPr/>
        </p:nvSpPr>
        <p:spPr>
          <a:xfrm>
            <a:off x="5638800" y="1511300"/>
            <a:ext cx="564445" cy="975361"/>
          </a:xfrm>
          <a:prstGeom prst="line">
            <a:avLst/>
          </a:prstGeom>
          <a:ln w="38100">
            <a:solidFill>
              <a:srgbClr val="FF2600"/>
            </a:solidFill>
            <a:round/>
          </a:ln>
        </p:spPr>
        <p:txBody>
          <a:bodyPr lIns="0" tIns="0" rIns="0" bIns="0" anchor="ctr"/>
          <a:lstStyle/>
          <a:p>
            <a:pPr lvl="0"/>
            <a:endParaRPr/>
          </a:p>
        </p:txBody>
      </p:sp>
      <p:sp>
        <p:nvSpPr>
          <p:cNvPr id="1355" name="Shape 1355"/>
          <p:cNvSpPr/>
          <p:nvPr/>
        </p:nvSpPr>
        <p:spPr>
          <a:xfrm flipH="1">
            <a:off x="6154701" y="1511300"/>
            <a:ext cx="564446" cy="975361"/>
          </a:xfrm>
          <a:prstGeom prst="line">
            <a:avLst/>
          </a:prstGeom>
          <a:ln w="152400">
            <a:solidFill>
              <a:srgbClr val="4349AA"/>
            </a:solidFill>
            <a:round/>
          </a:ln>
        </p:spPr>
        <p:txBody>
          <a:bodyPr lIns="0" tIns="0" rIns="0" bIns="0" anchor="ctr"/>
          <a:lstStyle/>
          <a:p>
            <a:pPr lvl="0"/>
            <a:endParaRPr/>
          </a:p>
        </p:txBody>
      </p:sp>
      <p:sp>
        <p:nvSpPr>
          <p:cNvPr id="1356" name="Shape 1356"/>
          <p:cNvSpPr/>
          <p:nvPr/>
        </p:nvSpPr>
        <p:spPr>
          <a:xfrm>
            <a:off x="6172200" y="2489200"/>
            <a:ext cx="2293" cy="330193"/>
          </a:xfrm>
          <a:prstGeom prst="line">
            <a:avLst/>
          </a:prstGeom>
          <a:ln w="38100">
            <a:solidFill>
              <a:srgbClr val="009051"/>
            </a:solidFill>
            <a:round/>
          </a:ln>
        </p:spPr>
        <p:txBody>
          <a:bodyPr lIns="0" tIns="0" rIns="0" bIns="0" anchor="ctr"/>
          <a:lstStyle/>
          <a:p>
            <a:pPr lvl="0"/>
            <a:endParaRPr/>
          </a:p>
        </p:txBody>
      </p:sp>
      <p:sp>
        <p:nvSpPr>
          <p:cNvPr id="1357" name="Shape 1357"/>
          <p:cNvSpPr/>
          <p:nvPr/>
        </p:nvSpPr>
        <p:spPr>
          <a:xfrm>
            <a:off x="5422900" y="927100"/>
            <a:ext cx="546100" cy="71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a</a:t>
            </a:r>
          </a:p>
        </p:txBody>
      </p:sp>
      <p:sp>
        <p:nvSpPr>
          <p:cNvPr id="1358" name="Shape 1358"/>
          <p:cNvSpPr/>
          <p:nvPr/>
        </p:nvSpPr>
        <p:spPr>
          <a:xfrm>
            <a:off x="6502400" y="927100"/>
            <a:ext cx="546100" cy="71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b</a:t>
            </a:r>
          </a:p>
        </p:txBody>
      </p:sp>
      <p:sp>
        <p:nvSpPr>
          <p:cNvPr id="1359" name="Shape 1359"/>
          <p:cNvSpPr/>
          <p:nvPr/>
        </p:nvSpPr>
        <p:spPr>
          <a:xfrm flipH="1">
            <a:off x="8458200" y="1409700"/>
            <a:ext cx="22578" cy="975360"/>
          </a:xfrm>
          <a:prstGeom prst="line">
            <a:avLst/>
          </a:prstGeom>
          <a:ln w="38100">
            <a:solidFill/>
            <a:round/>
          </a:ln>
        </p:spPr>
        <p:txBody>
          <a:bodyPr lIns="0" tIns="0" rIns="0" bIns="0" anchor="ctr"/>
          <a:lstStyle/>
          <a:p>
            <a:pPr lvl="0"/>
            <a:endParaRPr/>
          </a:p>
        </p:txBody>
      </p:sp>
      <p:sp>
        <p:nvSpPr>
          <p:cNvPr id="1360" name="Shape 1360"/>
          <p:cNvSpPr/>
          <p:nvPr/>
        </p:nvSpPr>
        <p:spPr>
          <a:xfrm>
            <a:off x="8242300" y="812800"/>
            <a:ext cx="546100" cy="71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c</a:t>
            </a:r>
          </a:p>
        </p:txBody>
      </p:sp>
      <p:grpSp>
        <p:nvGrpSpPr>
          <p:cNvPr id="1368" name="Group 1368"/>
          <p:cNvGrpSpPr/>
          <p:nvPr/>
        </p:nvGrpSpPr>
        <p:grpSpPr>
          <a:xfrm>
            <a:off x="1511300" y="3416300"/>
            <a:ext cx="2400300" cy="2552693"/>
            <a:chOff x="0" y="0"/>
            <a:chExt cx="2400300" cy="2552692"/>
          </a:xfrm>
        </p:grpSpPr>
        <p:sp>
          <p:nvSpPr>
            <p:cNvPr id="1361" name="Shape 1361"/>
            <p:cNvSpPr/>
            <p:nvPr/>
          </p:nvSpPr>
          <p:spPr>
            <a:xfrm>
              <a:off x="228600" y="596900"/>
              <a:ext cx="942015" cy="1626501"/>
            </a:xfrm>
            <a:prstGeom prst="line">
              <a:avLst/>
            </a:prstGeom>
            <a:noFill/>
            <a:ln w="38100" cap="flat">
              <a:solidFill>
                <a:srgbClr val="FF2600"/>
              </a:solidFill>
              <a:prstDash val="solid"/>
              <a:round/>
            </a:ln>
            <a:effectLst/>
          </p:spPr>
          <p:txBody>
            <a:bodyPr wrap="square" lIns="0" tIns="0" rIns="0" bIns="0" numCol="1" anchor="ctr">
              <a:noAutofit/>
            </a:bodyPr>
            <a:lstStyle/>
            <a:p>
              <a:pPr lvl="0"/>
              <a:endParaRPr/>
            </a:p>
          </p:txBody>
        </p:sp>
        <p:sp>
          <p:nvSpPr>
            <p:cNvPr id="1362" name="Shape 1362"/>
            <p:cNvSpPr/>
            <p:nvPr/>
          </p:nvSpPr>
          <p:spPr>
            <a:xfrm flipH="1">
              <a:off x="741962" y="596900"/>
              <a:ext cx="564445" cy="975361"/>
            </a:xfrm>
            <a:prstGeom prst="line">
              <a:avLst/>
            </a:prstGeom>
            <a:noFill/>
            <a:ln w="38100" cap="flat">
              <a:solidFill>
                <a:srgbClr val="000000"/>
              </a:solidFill>
              <a:prstDash val="solid"/>
              <a:round/>
            </a:ln>
            <a:effectLst/>
          </p:spPr>
          <p:txBody>
            <a:bodyPr wrap="square" lIns="0" tIns="0" rIns="0" bIns="0" numCol="1" anchor="ctr">
              <a:noAutofit/>
            </a:bodyPr>
            <a:lstStyle/>
            <a:p>
              <a:pPr lvl="0"/>
              <a:endParaRPr/>
            </a:p>
          </p:txBody>
        </p:sp>
        <p:sp>
          <p:nvSpPr>
            <p:cNvPr id="1363" name="Shape 1363"/>
            <p:cNvSpPr/>
            <p:nvPr/>
          </p:nvSpPr>
          <p:spPr>
            <a:xfrm>
              <a:off x="1137073" y="2222500"/>
              <a:ext cx="2294" cy="330193"/>
            </a:xfrm>
            <a:prstGeom prst="line">
              <a:avLst/>
            </a:prstGeom>
            <a:noFill/>
            <a:ln w="38100" cap="flat">
              <a:solidFill>
                <a:srgbClr val="009051"/>
              </a:solidFill>
              <a:prstDash val="solid"/>
              <a:round/>
            </a:ln>
            <a:effectLst/>
          </p:spPr>
          <p:txBody>
            <a:bodyPr wrap="square" lIns="0" tIns="0" rIns="0" bIns="0" numCol="1" anchor="ctr">
              <a:noAutofit/>
            </a:bodyPr>
            <a:lstStyle/>
            <a:p>
              <a:pPr lvl="0"/>
              <a:endParaRPr/>
            </a:p>
          </p:txBody>
        </p:sp>
        <p:sp>
          <p:nvSpPr>
            <p:cNvPr id="1364" name="Shape 1364"/>
            <p:cNvSpPr/>
            <p:nvPr/>
          </p:nvSpPr>
          <p:spPr>
            <a:xfrm flipH="1">
              <a:off x="1123526" y="596900"/>
              <a:ext cx="942016" cy="1626501"/>
            </a:xfrm>
            <a:prstGeom prst="line">
              <a:avLst/>
            </a:prstGeom>
            <a:noFill/>
            <a:ln w="38100" cap="flat">
              <a:solidFill>
                <a:srgbClr val="4349AA"/>
              </a:solidFill>
              <a:prstDash val="solid"/>
              <a:round/>
            </a:ln>
            <a:effectLst/>
          </p:spPr>
          <p:txBody>
            <a:bodyPr wrap="square" lIns="0" tIns="0" rIns="0" bIns="0" numCol="1" anchor="ctr">
              <a:noAutofit/>
            </a:bodyPr>
            <a:lstStyle/>
            <a:p>
              <a:pPr lvl="0"/>
              <a:endParaRPr/>
            </a:p>
          </p:txBody>
        </p:sp>
        <p:sp>
          <p:nvSpPr>
            <p:cNvPr id="1365" name="Shape 1365"/>
            <p:cNvSpPr/>
            <p:nvPr/>
          </p:nvSpPr>
          <p:spPr>
            <a:xfrm>
              <a:off x="0" y="0"/>
              <a:ext cx="546100" cy="711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a</a:t>
              </a:r>
            </a:p>
          </p:txBody>
        </p:sp>
        <p:sp>
          <p:nvSpPr>
            <p:cNvPr id="1366" name="Shape 1366"/>
            <p:cNvSpPr/>
            <p:nvPr/>
          </p:nvSpPr>
          <p:spPr>
            <a:xfrm>
              <a:off x="1092200" y="0"/>
              <a:ext cx="546100" cy="711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c</a:t>
              </a:r>
            </a:p>
          </p:txBody>
        </p:sp>
        <p:sp>
          <p:nvSpPr>
            <p:cNvPr id="1367" name="Shape 1367"/>
            <p:cNvSpPr/>
            <p:nvPr/>
          </p:nvSpPr>
          <p:spPr>
            <a:xfrm>
              <a:off x="1854200" y="0"/>
              <a:ext cx="546100" cy="711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b</a:t>
              </a:r>
            </a:p>
          </p:txBody>
        </p:sp>
      </p:grpSp>
      <p:grpSp>
        <p:nvGrpSpPr>
          <p:cNvPr id="1376" name="Group 1376"/>
          <p:cNvGrpSpPr/>
          <p:nvPr/>
        </p:nvGrpSpPr>
        <p:grpSpPr>
          <a:xfrm>
            <a:off x="5092700" y="3416300"/>
            <a:ext cx="2387600" cy="2552693"/>
            <a:chOff x="0" y="0"/>
            <a:chExt cx="2387600" cy="2552692"/>
          </a:xfrm>
        </p:grpSpPr>
        <p:sp>
          <p:nvSpPr>
            <p:cNvPr id="1369" name="Shape 1369"/>
            <p:cNvSpPr/>
            <p:nvPr/>
          </p:nvSpPr>
          <p:spPr>
            <a:xfrm flipH="1">
              <a:off x="1118446" y="596900"/>
              <a:ext cx="942016" cy="1626501"/>
            </a:xfrm>
            <a:prstGeom prst="line">
              <a:avLst/>
            </a:prstGeom>
            <a:noFill/>
            <a:ln w="38100" cap="flat">
              <a:solidFill>
                <a:srgbClr val="4349AA"/>
              </a:solidFill>
              <a:prstDash val="solid"/>
              <a:round/>
            </a:ln>
            <a:effectLst/>
          </p:spPr>
          <p:txBody>
            <a:bodyPr wrap="square" lIns="0" tIns="0" rIns="0" bIns="0" numCol="1" anchor="ctr">
              <a:noAutofit/>
            </a:bodyPr>
            <a:lstStyle/>
            <a:p>
              <a:pPr lvl="0"/>
              <a:endParaRPr/>
            </a:p>
          </p:txBody>
        </p:sp>
        <p:sp>
          <p:nvSpPr>
            <p:cNvPr id="1370" name="Shape 1370"/>
            <p:cNvSpPr/>
            <p:nvPr/>
          </p:nvSpPr>
          <p:spPr>
            <a:xfrm>
              <a:off x="977900" y="596900"/>
              <a:ext cx="564445" cy="975361"/>
            </a:xfrm>
            <a:prstGeom prst="line">
              <a:avLst/>
            </a:prstGeom>
            <a:noFill/>
            <a:ln w="38100" cap="flat">
              <a:solidFill>
                <a:srgbClr val="000000"/>
              </a:solidFill>
              <a:prstDash val="solid"/>
              <a:round/>
            </a:ln>
            <a:effectLst/>
          </p:spPr>
          <p:txBody>
            <a:bodyPr wrap="square" lIns="0" tIns="0" rIns="0" bIns="0" numCol="1" anchor="ctr">
              <a:noAutofit/>
            </a:bodyPr>
            <a:lstStyle/>
            <a:p>
              <a:pPr lvl="0"/>
              <a:endParaRPr/>
            </a:p>
          </p:txBody>
        </p:sp>
        <p:sp>
          <p:nvSpPr>
            <p:cNvPr id="1371" name="Shape 1371"/>
            <p:cNvSpPr/>
            <p:nvPr/>
          </p:nvSpPr>
          <p:spPr>
            <a:xfrm flipH="1">
              <a:off x="1145540" y="2222500"/>
              <a:ext cx="2294" cy="330193"/>
            </a:xfrm>
            <a:prstGeom prst="line">
              <a:avLst/>
            </a:prstGeom>
            <a:noFill/>
            <a:ln w="38100" cap="flat">
              <a:solidFill>
                <a:srgbClr val="009051"/>
              </a:solidFill>
              <a:prstDash val="solid"/>
              <a:round/>
            </a:ln>
            <a:effectLst/>
          </p:spPr>
          <p:txBody>
            <a:bodyPr wrap="square" lIns="0" tIns="0" rIns="0" bIns="0" numCol="1" anchor="ctr">
              <a:noAutofit/>
            </a:bodyPr>
            <a:lstStyle/>
            <a:p>
              <a:pPr lvl="0"/>
              <a:endParaRPr/>
            </a:p>
          </p:txBody>
        </p:sp>
        <p:sp>
          <p:nvSpPr>
            <p:cNvPr id="1372" name="Shape 1372"/>
            <p:cNvSpPr/>
            <p:nvPr/>
          </p:nvSpPr>
          <p:spPr>
            <a:xfrm>
              <a:off x="215900" y="596900"/>
              <a:ext cx="942015" cy="1626501"/>
            </a:xfrm>
            <a:prstGeom prst="line">
              <a:avLst/>
            </a:prstGeom>
            <a:noFill/>
            <a:ln w="38100" cap="flat">
              <a:solidFill>
                <a:srgbClr val="FF2600"/>
              </a:solidFill>
              <a:prstDash val="solid"/>
              <a:round/>
            </a:ln>
            <a:effectLst/>
          </p:spPr>
          <p:txBody>
            <a:bodyPr wrap="square" lIns="0" tIns="0" rIns="0" bIns="0" numCol="1" anchor="ctr">
              <a:noAutofit/>
            </a:bodyPr>
            <a:lstStyle/>
            <a:p>
              <a:pPr lvl="0"/>
              <a:endParaRPr/>
            </a:p>
          </p:txBody>
        </p:sp>
        <p:sp>
          <p:nvSpPr>
            <p:cNvPr id="1373" name="Shape 1373"/>
            <p:cNvSpPr/>
            <p:nvPr/>
          </p:nvSpPr>
          <p:spPr>
            <a:xfrm>
              <a:off x="0" y="0"/>
              <a:ext cx="546100" cy="711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a</a:t>
              </a:r>
            </a:p>
          </p:txBody>
        </p:sp>
        <p:sp>
          <p:nvSpPr>
            <p:cNvPr id="1374" name="Shape 1374"/>
            <p:cNvSpPr/>
            <p:nvPr/>
          </p:nvSpPr>
          <p:spPr>
            <a:xfrm>
              <a:off x="762000" y="0"/>
              <a:ext cx="546100" cy="711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c</a:t>
              </a:r>
            </a:p>
          </p:txBody>
        </p:sp>
        <p:sp>
          <p:nvSpPr>
            <p:cNvPr id="1375" name="Shape 1375"/>
            <p:cNvSpPr/>
            <p:nvPr/>
          </p:nvSpPr>
          <p:spPr>
            <a:xfrm>
              <a:off x="1841500" y="0"/>
              <a:ext cx="546100" cy="711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b</a:t>
              </a:r>
            </a:p>
          </p:txBody>
        </p:sp>
      </p:grpSp>
      <p:sp>
        <p:nvSpPr>
          <p:cNvPr id="26" name="Shape 1320"/>
          <p:cNvSpPr/>
          <p:nvPr/>
        </p:nvSpPr>
        <p:spPr>
          <a:xfrm>
            <a:off x="212777" y="9055100"/>
            <a:ext cx="3810000" cy="381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1300"/>
              </a:spcBef>
              <a:buClr>
                <a:srgbClr val="000000"/>
              </a:buClr>
              <a:buFont typeface="Trebuchet MS"/>
              <a:defRPr sz="1800">
                <a:latin typeface="+mn-lt"/>
                <a:ea typeface="+mn-ea"/>
                <a:cs typeface="+mn-cs"/>
                <a:sym typeface="Optima"/>
              </a:defRPr>
            </a:lvl1pPr>
          </a:lstStyle>
          <a:p>
            <a:pPr lvl="0"/>
            <a:r>
              <a:t>After Figure 3.3 of Felsenstein 2004</a:t>
            </a:r>
          </a:p>
        </p:txBody>
      </p:sp>
    </p:spTree>
  </p:cSld>
  <p:clrMapOvr>
    <a:masterClrMapping/>
  </p:clrMapOvr>
  <p:transition xmlns:p14="http://schemas.microsoft.com/office/powerpoint/2010/main" spd="med"/>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3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6" grpId="1"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 name="Shape 1381"/>
          <p:cNvSpPr/>
          <p:nvPr/>
        </p:nvSpPr>
        <p:spPr>
          <a:xfrm>
            <a:off x="5638800" y="1511300"/>
            <a:ext cx="564445" cy="975361"/>
          </a:xfrm>
          <a:prstGeom prst="line">
            <a:avLst/>
          </a:prstGeom>
          <a:ln w="38100">
            <a:solidFill>
              <a:srgbClr val="FF2600"/>
            </a:solidFill>
            <a:round/>
          </a:ln>
        </p:spPr>
        <p:txBody>
          <a:bodyPr lIns="0" tIns="0" rIns="0" bIns="0" anchor="ctr"/>
          <a:lstStyle/>
          <a:p>
            <a:pPr lvl="0"/>
            <a:endParaRPr/>
          </a:p>
        </p:txBody>
      </p:sp>
      <p:sp>
        <p:nvSpPr>
          <p:cNvPr id="1382" name="Shape 1382"/>
          <p:cNvSpPr/>
          <p:nvPr/>
        </p:nvSpPr>
        <p:spPr>
          <a:xfrm flipH="1">
            <a:off x="6154701" y="1511300"/>
            <a:ext cx="564446" cy="975361"/>
          </a:xfrm>
          <a:prstGeom prst="line">
            <a:avLst/>
          </a:prstGeom>
          <a:ln w="38100">
            <a:solidFill>
              <a:srgbClr val="4349AA"/>
            </a:solidFill>
            <a:round/>
          </a:ln>
        </p:spPr>
        <p:txBody>
          <a:bodyPr lIns="0" tIns="0" rIns="0" bIns="0" anchor="ctr"/>
          <a:lstStyle/>
          <a:p>
            <a:pPr lvl="0"/>
            <a:endParaRPr/>
          </a:p>
        </p:txBody>
      </p:sp>
      <p:sp>
        <p:nvSpPr>
          <p:cNvPr id="1383" name="Shape 1383"/>
          <p:cNvSpPr/>
          <p:nvPr/>
        </p:nvSpPr>
        <p:spPr>
          <a:xfrm>
            <a:off x="6172200" y="2489200"/>
            <a:ext cx="2293" cy="330193"/>
          </a:xfrm>
          <a:prstGeom prst="line">
            <a:avLst/>
          </a:prstGeom>
          <a:ln w="152400">
            <a:solidFill>
              <a:srgbClr val="009051"/>
            </a:solidFill>
            <a:round/>
          </a:ln>
        </p:spPr>
        <p:txBody>
          <a:bodyPr lIns="0" tIns="0" rIns="0" bIns="0" anchor="ctr"/>
          <a:lstStyle/>
          <a:p>
            <a:pPr lvl="0"/>
            <a:endParaRPr/>
          </a:p>
        </p:txBody>
      </p:sp>
      <p:sp>
        <p:nvSpPr>
          <p:cNvPr id="1384" name="Shape 1384"/>
          <p:cNvSpPr/>
          <p:nvPr/>
        </p:nvSpPr>
        <p:spPr>
          <a:xfrm>
            <a:off x="5422900" y="927100"/>
            <a:ext cx="546100" cy="71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a</a:t>
            </a:r>
          </a:p>
        </p:txBody>
      </p:sp>
      <p:sp>
        <p:nvSpPr>
          <p:cNvPr id="1385" name="Shape 1385"/>
          <p:cNvSpPr/>
          <p:nvPr/>
        </p:nvSpPr>
        <p:spPr>
          <a:xfrm>
            <a:off x="6502400" y="927100"/>
            <a:ext cx="546100" cy="71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b</a:t>
            </a:r>
          </a:p>
        </p:txBody>
      </p:sp>
      <p:sp>
        <p:nvSpPr>
          <p:cNvPr id="1386" name="Shape 1386"/>
          <p:cNvSpPr/>
          <p:nvPr/>
        </p:nvSpPr>
        <p:spPr>
          <a:xfrm flipH="1">
            <a:off x="8458200" y="1409700"/>
            <a:ext cx="22578" cy="975360"/>
          </a:xfrm>
          <a:prstGeom prst="line">
            <a:avLst/>
          </a:prstGeom>
          <a:ln w="38100">
            <a:solidFill/>
            <a:round/>
          </a:ln>
        </p:spPr>
        <p:txBody>
          <a:bodyPr lIns="0" tIns="0" rIns="0" bIns="0" anchor="ctr"/>
          <a:lstStyle/>
          <a:p>
            <a:pPr lvl="0"/>
            <a:endParaRPr/>
          </a:p>
        </p:txBody>
      </p:sp>
      <p:sp>
        <p:nvSpPr>
          <p:cNvPr id="1387" name="Shape 1387"/>
          <p:cNvSpPr/>
          <p:nvPr/>
        </p:nvSpPr>
        <p:spPr>
          <a:xfrm>
            <a:off x="8242300" y="812800"/>
            <a:ext cx="546100" cy="71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c</a:t>
            </a:r>
          </a:p>
        </p:txBody>
      </p:sp>
      <p:grpSp>
        <p:nvGrpSpPr>
          <p:cNvPr id="1395" name="Group 1395"/>
          <p:cNvGrpSpPr/>
          <p:nvPr/>
        </p:nvGrpSpPr>
        <p:grpSpPr>
          <a:xfrm>
            <a:off x="1511300" y="3416300"/>
            <a:ext cx="2400300" cy="2552693"/>
            <a:chOff x="0" y="0"/>
            <a:chExt cx="2400300" cy="2552692"/>
          </a:xfrm>
        </p:grpSpPr>
        <p:sp>
          <p:nvSpPr>
            <p:cNvPr id="1388" name="Shape 1388"/>
            <p:cNvSpPr/>
            <p:nvPr/>
          </p:nvSpPr>
          <p:spPr>
            <a:xfrm>
              <a:off x="228600" y="596900"/>
              <a:ext cx="942015" cy="1626501"/>
            </a:xfrm>
            <a:prstGeom prst="line">
              <a:avLst/>
            </a:prstGeom>
            <a:noFill/>
            <a:ln w="38100" cap="flat">
              <a:solidFill>
                <a:srgbClr val="FF2600"/>
              </a:solidFill>
              <a:prstDash val="solid"/>
              <a:round/>
            </a:ln>
            <a:effectLst/>
          </p:spPr>
          <p:txBody>
            <a:bodyPr wrap="square" lIns="0" tIns="0" rIns="0" bIns="0" numCol="1" anchor="ctr">
              <a:noAutofit/>
            </a:bodyPr>
            <a:lstStyle/>
            <a:p>
              <a:pPr lvl="0"/>
              <a:endParaRPr/>
            </a:p>
          </p:txBody>
        </p:sp>
        <p:sp>
          <p:nvSpPr>
            <p:cNvPr id="1389" name="Shape 1389"/>
            <p:cNvSpPr/>
            <p:nvPr/>
          </p:nvSpPr>
          <p:spPr>
            <a:xfrm flipH="1">
              <a:off x="741962" y="596900"/>
              <a:ext cx="564445" cy="975361"/>
            </a:xfrm>
            <a:prstGeom prst="line">
              <a:avLst/>
            </a:prstGeom>
            <a:noFill/>
            <a:ln w="38100" cap="flat">
              <a:solidFill>
                <a:srgbClr val="000000"/>
              </a:solidFill>
              <a:prstDash val="solid"/>
              <a:round/>
            </a:ln>
            <a:effectLst/>
          </p:spPr>
          <p:txBody>
            <a:bodyPr wrap="square" lIns="0" tIns="0" rIns="0" bIns="0" numCol="1" anchor="ctr">
              <a:noAutofit/>
            </a:bodyPr>
            <a:lstStyle/>
            <a:p>
              <a:pPr lvl="0"/>
              <a:endParaRPr/>
            </a:p>
          </p:txBody>
        </p:sp>
        <p:sp>
          <p:nvSpPr>
            <p:cNvPr id="1390" name="Shape 1390"/>
            <p:cNvSpPr/>
            <p:nvPr/>
          </p:nvSpPr>
          <p:spPr>
            <a:xfrm>
              <a:off x="1137073" y="2222500"/>
              <a:ext cx="2294" cy="330193"/>
            </a:xfrm>
            <a:prstGeom prst="line">
              <a:avLst/>
            </a:prstGeom>
            <a:noFill/>
            <a:ln w="38100" cap="flat">
              <a:solidFill>
                <a:srgbClr val="009051"/>
              </a:solidFill>
              <a:prstDash val="solid"/>
              <a:round/>
            </a:ln>
            <a:effectLst/>
          </p:spPr>
          <p:txBody>
            <a:bodyPr wrap="square" lIns="0" tIns="0" rIns="0" bIns="0" numCol="1" anchor="ctr">
              <a:noAutofit/>
            </a:bodyPr>
            <a:lstStyle/>
            <a:p>
              <a:pPr lvl="0"/>
              <a:endParaRPr/>
            </a:p>
          </p:txBody>
        </p:sp>
        <p:sp>
          <p:nvSpPr>
            <p:cNvPr id="1391" name="Shape 1391"/>
            <p:cNvSpPr/>
            <p:nvPr/>
          </p:nvSpPr>
          <p:spPr>
            <a:xfrm flipH="1">
              <a:off x="1123526" y="596900"/>
              <a:ext cx="942016" cy="1626501"/>
            </a:xfrm>
            <a:prstGeom prst="line">
              <a:avLst/>
            </a:prstGeom>
            <a:noFill/>
            <a:ln w="38100" cap="flat">
              <a:solidFill>
                <a:srgbClr val="4349AA"/>
              </a:solidFill>
              <a:prstDash val="solid"/>
              <a:round/>
            </a:ln>
            <a:effectLst/>
          </p:spPr>
          <p:txBody>
            <a:bodyPr wrap="square" lIns="0" tIns="0" rIns="0" bIns="0" numCol="1" anchor="ctr">
              <a:noAutofit/>
            </a:bodyPr>
            <a:lstStyle/>
            <a:p>
              <a:pPr lvl="0"/>
              <a:endParaRPr/>
            </a:p>
          </p:txBody>
        </p:sp>
        <p:sp>
          <p:nvSpPr>
            <p:cNvPr id="1392" name="Shape 1392"/>
            <p:cNvSpPr/>
            <p:nvPr/>
          </p:nvSpPr>
          <p:spPr>
            <a:xfrm>
              <a:off x="0" y="0"/>
              <a:ext cx="546100" cy="711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a</a:t>
              </a:r>
            </a:p>
          </p:txBody>
        </p:sp>
        <p:sp>
          <p:nvSpPr>
            <p:cNvPr id="1393" name="Shape 1393"/>
            <p:cNvSpPr/>
            <p:nvPr/>
          </p:nvSpPr>
          <p:spPr>
            <a:xfrm>
              <a:off x="1092200" y="0"/>
              <a:ext cx="546100" cy="711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c</a:t>
              </a:r>
            </a:p>
          </p:txBody>
        </p:sp>
        <p:sp>
          <p:nvSpPr>
            <p:cNvPr id="1394" name="Shape 1394"/>
            <p:cNvSpPr/>
            <p:nvPr/>
          </p:nvSpPr>
          <p:spPr>
            <a:xfrm>
              <a:off x="1854200" y="0"/>
              <a:ext cx="546100" cy="711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b</a:t>
              </a:r>
            </a:p>
          </p:txBody>
        </p:sp>
      </p:grpSp>
      <p:grpSp>
        <p:nvGrpSpPr>
          <p:cNvPr id="1403" name="Group 1403"/>
          <p:cNvGrpSpPr/>
          <p:nvPr/>
        </p:nvGrpSpPr>
        <p:grpSpPr>
          <a:xfrm>
            <a:off x="5092700" y="3416300"/>
            <a:ext cx="2387600" cy="2552693"/>
            <a:chOff x="0" y="0"/>
            <a:chExt cx="2387600" cy="2552692"/>
          </a:xfrm>
        </p:grpSpPr>
        <p:sp>
          <p:nvSpPr>
            <p:cNvPr id="1396" name="Shape 1396"/>
            <p:cNvSpPr/>
            <p:nvPr/>
          </p:nvSpPr>
          <p:spPr>
            <a:xfrm flipH="1">
              <a:off x="1118446" y="596900"/>
              <a:ext cx="942016" cy="1626501"/>
            </a:xfrm>
            <a:prstGeom prst="line">
              <a:avLst/>
            </a:prstGeom>
            <a:noFill/>
            <a:ln w="38100" cap="flat">
              <a:solidFill>
                <a:srgbClr val="4349AA"/>
              </a:solidFill>
              <a:prstDash val="solid"/>
              <a:round/>
            </a:ln>
            <a:effectLst/>
          </p:spPr>
          <p:txBody>
            <a:bodyPr wrap="square" lIns="0" tIns="0" rIns="0" bIns="0" numCol="1" anchor="ctr">
              <a:noAutofit/>
            </a:bodyPr>
            <a:lstStyle/>
            <a:p>
              <a:pPr lvl="0"/>
              <a:endParaRPr/>
            </a:p>
          </p:txBody>
        </p:sp>
        <p:sp>
          <p:nvSpPr>
            <p:cNvPr id="1397" name="Shape 1397"/>
            <p:cNvSpPr/>
            <p:nvPr/>
          </p:nvSpPr>
          <p:spPr>
            <a:xfrm>
              <a:off x="977900" y="596900"/>
              <a:ext cx="564445" cy="975361"/>
            </a:xfrm>
            <a:prstGeom prst="line">
              <a:avLst/>
            </a:prstGeom>
            <a:noFill/>
            <a:ln w="38100" cap="flat">
              <a:solidFill>
                <a:srgbClr val="000000"/>
              </a:solidFill>
              <a:prstDash val="solid"/>
              <a:round/>
            </a:ln>
            <a:effectLst/>
          </p:spPr>
          <p:txBody>
            <a:bodyPr wrap="square" lIns="0" tIns="0" rIns="0" bIns="0" numCol="1" anchor="ctr">
              <a:noAutofit/>
            </a:bodyPr>
            <a:lstStyle/>
            <a:p>
              <a:pPr lvl="0"/>
              <a:endParaRPr/>
            </a:p>
          </p:txBody>
        </p:sp>
        <p:sp>
          <p:nvSpPr>
            <p:cNvPr id="1398" name="Shape 1398"/>
            <p:cNvSpPr/>
            <p:nvPr/>
          </p:nvSpPr>
          <p:spPr>
            <a:xfrm flipH="1">
              <a:off x="1145540" y="2222500"/>
              <a:ext cx="2294" cy="330193"/>
            </a:xfrm>
            <a:prstGeom prst="line">
              <a:avLst/>
            </a:prstGeom>
            <a:noFill/>
            <a:ln w="38100" cap="flat">
              <a:solidFill>
                <a:srgbClr val="009051"/>
              </a:solidFill>
              <a:prstDash val="solid"/>
              <a:round/>
            </a:ln>
            <a:effectLst/>
          </p:spPr>
          <p:txBody>
            <a:bodyPr wrap="square" lIns="0" tIns="0" rIns="0" bIns="0" numCol="1" anchor="ctr">
              <a:noAutofit/>
            </a:bodyPr>
            <a:lstStyle/>
            <a:p>
              <a:pPr lvl="0"/>
              <a:endParaRPr/>
            </a:p>
          </p:txBody>
        </p:sp>
        <p:sp>
          <p:nvSpPr>
            <p:cNvPr id="1399" name="Shape 1399"/>
            <p:cNvSpPr/>
            <p:nvPr/>
          </p:nvSpPr>
          <p:spPr>
            <a:xfrm>
              <a:off x="215900" y="596900"/>
              <a:ext cx="942015" cy="1626501"/>
            </a:xfrm>
            <a:prstGeom prst="line">
              <a:avLst/>
            </a:prstGeom>
            <a:noFill/>
            <a:ln w="38100" cap="flat">
              <a:solidFill>
                <a:srgbClr val="FF2600"/>
              </a:solidFill>
              <a:prstDash val="solid"/>
              <a:round/>
            </a:ln>
            <a:effectLst/>
          </p:spPr>
          <p:txBody>
            <a:bodyPr wrap="square" lIns="0" tIns="0" rIns="0" bIns="0" numCol="1" anchor="ctr">
              <a:noAutofit/>
            </a:bodyPr>
            <a:lstStyle/>
            <a:p>
              <a:pPr lvl="0"/>
              <a:endParaRPr/>
            </a:p>
          </p:txBody>
        </p:sp>
        <p:sp>
          <p:nvSpPr>
            <p:cNvPr id="1400" name="Shape 1400"/>
            <p:cNvSpPr/>
            <p:nvPr/>
          </p:nvSpPr>
          <p:spPr>
            <a:xfrm>
              <a:off x="0" y="0"/>
              <a:ext cx="546100" cy="711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a</a:t>
              </a:r>
            </a:p>
          </p:txBody>
        </p:sp>
        <p:sp>
          <p:nvSpPr>
            <p:cNvPr id="1401" name="Shape 1401"/>
            <p:cNvSpPr/>
            <p:nvPr/>
          </p:nvSpPr>
          <p:spPr>
            <a:xfrm>
              <a:off x="762000" y="0"/>
              <a:ext cx="546100" cy="711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c</a:t>
              </a:r>
            </a:p>
          </p:txBody>
        </p:sp>
        <p:sp>
          <p:nvSpPr>
            <p:cNvPr id="1402" name="Shape 1402"/>
            <p:cNvSpPr/>
            <p:nvPr/>
          </p:nvSpPr>
          <p:spPr>
            <a:xfrm>
              <a:off x="1841500" y="0"/>
              <a:ext cx="546100" cy="711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b</a:t>
              </a:r>
            </a:p>
          </p:txBody>
        </p:sp>
      </p:grpSp>
      <p:grpSp>
        <p:nvGrpSpPr>
          <p:cNvPr id="1412" name="Group 1412"/>
          <p:cNvGrpSpPr/>
          <p:nvPr/>
        </p:nvGrpSpPr>
        <p:grpSpPr>
          <a:xfrm>
            <a:off x="8775700" y="3416300"/>
            <a:ext cx="2387600" cy="2552693"/>
            <a:chOff x="0" y="0"/>
            <a:chExt cx="2387600" cy="2552692"/>
          </a:xfrm>
        </p:grpSpPr>
        <p:sp>
          <p:nvSpPr>
            <p:cNvPr id="1404" name="Shape 1404"/>
            <p:cNvSpPr/>
            <p:nvPr/>
          </p:nvSpPr>
          <p:spPr>
            <a:xfrm>
              <a:off x="215900" y="596900"/>
              <a:ext cx="564445" cy="975361"/>
            </a:xfrm>
            <a:prstGeom prst="line">
              <a:avLst/>
            </a:prstGeom>
            <a:noFill/>
            <a:ln w="38100" cap="flat">
              <a:solidFill>
                <a:srgbClr val="FF2600"/>
              </a:solidFill>
              <a:prstDash val="solid"/>
              <a:round/>
            </a:ln>
            <a:effectLst/>
          </p:spPr>
          <p:txBody>
            <a:bodyPr wrap="square" lIns="0" tIns="0" rIns="0" bIns="0" numCol="1" anchor="ctr">
              <a:noAutofit/>
            </a:bodyPr>
            <a:lstStyle/>
            <a:p>
              <a:pPr lvl="0"/>
              <a:endParaRPr/>
            </a:p>
          </p:txBody>
        </p:sp>
        <p:sp>
          <p:nvSpPr>
            <p:cNvPr id="1405" name="Shape 1405"/>
            <p:cNvSpPr/>
            <p:nvPr/>
          </p:nvSpPr>
          <p:spPr>
            <a:xfrm flipH="1">
              <a:off x="738575" y="596900"/>
              <a:ext cx="564446" cy="975361"/>
            </a:xfrm>
            <a:prstGeom prst="line">
              <a:avLst/>
            </a:prstGeom>
            <a:noFill/>
            <a:ln w="38100" cap="flat">
              <a:solidFill>
                <a:srgbClr val="4349AA"/>
              </a:solidFill>
              <a:prstDash val="solid"/>
              <a:round/>
            </a:ln>
            <a:effectLst/>
          </p:spPr>
          <p:txBody>
            <a:bodyPr wrap="square" lIns="0" tIns="0" rIns="0" bIns="0" numCol="1" anchor="ctr">
              <a:noAutofit/>
            </a:bodyPr>
            <a:lstStyle/>
            <a:p>
              <a:pPr lvl="0"/>
              <a:endParaRPr/>
            </a:p>
          </p:txBody>
        </p:sp>
        <p:sp>
          <p:nvSpPr>
            <p:cNvPr id="1406" name="Shape 1406"/>
            <p:cNvSpPr/>
            <p:nvPr/>
          </p:nvSpPr>
          <p:spPr>
            <a:xfrm>
              <a:off x="1133686" y="2222500"/>
              <a:ext cx="2294" cy="330193"/>
            </a:xfrm>
            <a:prstGeom prst="line">
              <a:avLst/>
            </a:prstGeom>
            <a:noFill/>
            <a:ln w="38100" cap="flat">
              <a:solidFill>
                <a:srgbClr val="009051"/>
              </a:solidFill>
              <a:prstDash val="solid"/>
              <a:round/>
            </a:ln>
            <a:effectLst/>
          </p:spPr>
          <p:txBody>
            <a:bodyPr wrap="square" lIns="0" tIns="0" rIns="0" bIns="0" numCol="1" anchor="ctr">
              <a:noAutofit/>
            </a:bodyPr>
            <a:lstStyle/>
            <a:p>
              <a:pPr lvl="0"/>
              <a:endParaRPr/>
            </a:p>
          </p:txBody>
        </p:sp>
        <p:sp>
          <p:nvSpPr>
            <p:cNvPr id="1407" name="Shape 1407"/>
            <p:cNvSpPr/>
            <p:nvPr/>
          </p:nvSpPr>
          <p:spPr>
            <a:xfrm flipH="1">
              <a:off x="1120139" y="596900"/>
              <a:ext cx="942016" cy="1626501"/>
            </a:xfrm>
            <a:prstGeom prst="line">
              <a:avLst/>
            </a:prstGeom>
            <a:noFill/>
            <a:ln w="38100" cap="flat">
              <a:solidFill>
                <a:srgbClr val="000000"/>
              </a:solidFill>
              <a:prstDash val="solid"/>
              <a:round/>
            </a:ln>
            <a:effectLst/>
          </p:spPr>
          <p:txBody>
            <a:bodyPr wrap="square" lIns="0" tIns="0" rIns="0" bIns="0" numCol="1" anchor="ctr">
              <a:noAutofit/>
            </a:bodyPr>
            <a:lstStyle/>
            <a:p>
              <a:pPr lvl="0"/>
              <a:endParaRPr/>
            </a:p>
          </p:txBody>
        </p:sp>
        <p:sp>
          <p:nvSpPr>
            <p:cNvPr id="1408" name="Shape 1408"/>
            <p:cNvSpPr/>
            <p:nvPr/>
          </p:nvSpPr>
          <p:spPr>
            <a:xfrm>
              <a:off x="0" y="0"/>
              <a:ext cx="546100" cy="711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a</a:t>
              </a:r>
            </a:p>
          </p:txBody>
        </p:sp>
        <p:sp>
          <p:nvSpPr>
            <p:cNvPr id="1409" name="Shape 1409"/>
            <p:cNvSpPr/>
            <p:nvPr/>
          </p:nvSpPr>
          <p:spPr>
            <a:xfrm>
              <a:off x="1092200" y="0"/>
              <a:ext cx="546100" cy="711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b</a:t>
              </a:r>
            </a:p>
          </p:txBody>
        </p:sp>
        <p:sp>
          <p:nvSpPr>
            <p:cNvPr id="1410" name="Shape 1410"/>
            <p:cNvSpPr/>
            <p:nvPr/>
          </p:nvSpPr>
          <p:spPr>
            <a:xfrm>
              <a:off x="1841500" y="0"/>
              <a:ext cx="546100" cy="711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c</a:t>
              </a:r>
            </a:p>
          </p:txBody>
        </p:sp>
        <p:sp>
          <p:nvSpPr>
            <p:cNvPr id="1411" name="Shape 1411"/>
            <p:cNvSpPr/>
            <p:nvPr/>
          </p:nvSpPr>
          <p:spPr>
            <a:xfrm>
              <a:off x="776958" y="1574800"/>
              <a:ext cx="377049" cy="650240"/>
            </a:xfrm>
            <a:prstGeom prst="line">
              <a:avLst/>
            </a:prstGeom>
            <a:noFill/>
            <a:ln w="38100" cap="flat">
              <a:solidFill>
                <a:srgbClr val="009051"/>
              </a:solidFill>
              <a:prstDash val="solid"/>
              <a:round/>
            </a:ln>
            <a:effectLst/>
          </p:spPr>
          <p:txBody>
            <a:bodyPr wrap="square" lIns="0" tIns="0" rIns="0" bIns="0" numCol="1" anchor="ctr">
              <a:noAutofit/>
            </a:bodyPr>
            <a:lstStyle/>
            <a:p>
              <a:pPr lvl="0"/>
              <a:endParaRPr/>
            </a:p>
          </p:txBody>
        </p:sp>
      </p:grpSp>
      <p:sp>
        <p:nvSpPr>
          <p:cNvPr id="1413" name="Shape 1413"/>
          <p:cNvSpPr/>
          <p:nvPr/>
        </p:nvSpPr>
        <p:spPr>
          <a:xfrm>
            <a:off x="9055100" y="9245600"/>
            <a:ext cx="3810000" cy="381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1300"/>
              </a:spcBef>
              <a:buClr>
                <a:srgbClr val="000000"/>
              </a:buClr>
              <a:buFont typeface="Trebuchet MS"/>
              <a:defRPr sz="1800">
                <a:latin typeface="+mn-lt"/>
                <a:ea typeface="+mn-ea"/>
                <a:cs typeface="+mn-cs"/>
                <a:sym typeface="Optima"/>
              </a:defRPr>
            </a:lvl1pPr>
          </a:lstStyle>
          <a:p>
            <a:pPr lvl="0"/>
            <a:r>
              <a:t>After Figure 3.3 of Felsenstein 2004</a:t>
            </a:r>
          </a:p>
        </p:txBody>
      </p:sp>
    </p:spTree>
  </p:cSld>
  <p:clrMapOvr>
    <a:masterClrMapping/>
  </p:clrMapOvr>
  <p:transition xmlns:p14="http://schemas.microsoft.com/office/powerpoint/2010/main" spd="med"/>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2" grpId="1"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 name="Shape 1417"/>
          <p:cNvSpPr/>
          <p:nvPr/>
        </p:nvSpPr>
        <p:spPr>
          <a:xfrm>
            <a:off x="5638800" y="1511300"/>
            <a:ext cx="564445" cy="975361"/>
          </a:xfrm>
          <a:prstGeom prst="line">
            <a:avLst/>
          </a:prstGeom>
          <a:ln w="38100">
            <a:solidFill>
              <a:srgbClr val="FF2600"/>
            </a:solidFill>
            <a:round/>
          </a:ln>
        </p:spPr>
        <p:txBody>
          <a:bodyPr lIns="0" tIns="0" rIns="0" bIns="0" anchor="ctr"/>
          <a:lstStyle/>
          <a:p>
            <a:pPr lvl="0"/>
            <a:endParaRPr/>
          </a:p>
        </p:txBody>
      </p:sp>
      <p:sp>
        <p:nvSpPr>
          <p:cNvPr id="1418" name="Shape 1418"/>
          <p:cNvSpPr/>
          <p:nvPr/>
        </p:nvSpPr>
        <p:spPr>
          <a:xfrm flipH="1">
            <a:off x="6154701" y="1511300"/>
            <a:ext cx="564446" cy="975361"/>
          </a:xfrm>
          <a:prstGeom prst="line">
            <a:avLst/>
          </a:prstGeom>
          <a:ln w="38100">
            <a:solidFill>
              <a:srgbClr val="4349AA"/>
            </a:solidFill>
            <a:round/>
          </a:ln>
        </p:spPr>
        <p:txBody>
          <a:bodyPr lIns="0" tIns="0" rIns="0" bIns="0" anchor="ctr"/>
          <a:lstStyle/>
          <a:p>
            <a:pPr lvl="0"/>
            <a:endParaRPr/>
          </a:p>
        </p:txBody>
      </p:sp>
      <p:sp>
        <p:nvSpPr>
          <p:cNvPr id="1419" name="Shape 1419"/>
          <p:cNvSpPr/>
          <p:nvPr/>
        </p:nvSpPr>
        <p:spPr>
          <a:xfrm>
            <a:off x="6172200" y="2489200"/>
            <a:ext cx="2293" cy="330193"/>
          </a:xfrm>
          <a:prstGeom prst="line">
            <a:avLst/>
          </a:prstGeom>
          <a:ln w="38100">
            <a:solidFill>
              <a:srgbClr val="009051"/>
            </a:solidFill>
            <a:round/>
          </a:ln>
        </p:spPr>
        <p:txBody>
          <a:bodyPr lIns="0" tIns="0" rIns="0" bIns="0" anchor="ctr"/>
          <a:lstStyle/>
          <a:p>
            <a:pPr lvl="0"/>
            <a:endParaRPr/>
          </a:p>
        </p:txBody>
      </p:sp>
      <p:sp>
        <p:nvSpPr>
          <p:cNvPr id="1420" name="Shape 1420"/>
          <p:cNvSpPr/>
          <p:nvPr/>
        </p:nvSpPr>
        <p:spPr>
          <a:xfrm>
            <a:off x="5422900" y="927100"/>
            <a:ext cx="546100" cy="71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a</a:t>
            </a:r>
          </a:p>
        </p:txBody>
      </p:sp>
      <p:sp>
        <p:nvSpPr>
          <p:cNvPr id="1421" name="Shape 1421"/>
          <p:cNvSpPr/>
          <p:nvPr/>
        </p:nvSpPr>
        <p:spPr>
          <a:xfrm>
            <a:off x="6502400" y="927100"/>
            <a:ext cx="546100" cy="71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b</a:t>
            </a:r>
          </a:p>
        </p:txBody>
      </p:sp>
      <p:grpSp>
        <p:nvGrpSpPr>
          <p:cNvPr id="1429" name="Group 1429"/>
          <p:cNvGrpSpPr/>
          <p:nvPr/>
        </p:nvGrpSpPr>
        <p:grpSpPr>
          <a:xfrm>
            <a:off x="1511300" y="3416300"/>
            <a:ext cx="2400300" cy="2552693"/>
            <a:chOff x="0" y="0"/>
            <a:chExt cx="2400300" cy="2552692"/>
          </a:xfrm>
        </p:grpSpPr>
        <p:sp>
          <p:nvSpPr>
            <p:cNvPr id="1422" name="Shape 1422"/>
            <p:cNvSpPr/>
            <p:nvPr/>
          </p:nvSpPr>
          <p:spPr>
            <a:xfrm>
              <a:off x="228600" y="596900"/>
              <a:ext cx="942015" cy="1626501"/>
            </a:xfrm>
            <a:prstGeom prst="line">
              <a:avLst/>
            </a:prstGeom>
            <a:noFill/>
            <a:ln w="38100" cap="flat">
              <a:solidFill>
                <a:srgbClr val="FF2600"/>
              </a:solidFill>
              <a:prstDash val="solid"/>
              <a:round/>
            </a:ln>
            <a:effectLst/>
          </p:spPr>
          <p:txBody>
            <a:bodyPr wrap="square" lIns="0" tIns="0" rIns="0" bIns="0" numCol="1" anchor="ctr">
              <a:noAutofit/>
            </a:bodyPr>
            <a:lstStyle/>
            <a:p>
              <a:pPr lvl="0"/>
              <a:endParaRPr/>
            </a:p>
          </p:txBody>
        </p:sp>
        <p:sp>
          <p:nvSpPr>
            <p:cNvPr id="1423" name="Shape 1423"/>
            <p:cNvSpPr/>
            <p:nvPr/>
          </p:nvSpPr>
          <p:spPr>
            <a:xfrm flipH="1">
              <a:off x="741962" y="596900"/>
              <a:ext cx="564445" cy="975361"/>
            </a:xfrm>
            <a:prstGeom prst="line">
              <a:avLst/>
            </a:prstGeom>
            <a:noFill/>
            <a:ln w="38100" cap="flat">
              <a:solidFill>
                <a:srgbClr val="000000"/>
              </a:solidFill>
              <a:prstDash val="solid"/>
              <a:round/>
            </a:ln>
            <a:effectLst/>
          </p:spPr>
          <p:txBody>
            <a:bodyPr wrap="square" lIns="0" tIns="0" rIns="0" bIns="0" numCol="1" anchor="ctr">
              <a:noAutofit/>
            </a:bodyPr>
            <a:lstStyle/>
            <a:p>
              <a:pPr lvl="0"/>
              <a:endParaRPr/>
            </a:p>
          </p:txBody>
        </p:sp>
        <p:sp>
          <p:nvSpPr>
            <p:cNvPr id="1424" name="Shape 1424"/>
            <p:cNvSpPr/>
            <p:nvPr/>
          </p:nvSpPr>
          <p:spPr>
            <a:xfrm>
              <a:off x="1137073" y="2222500"/>
              <a:ext cx="2294" cy="330193"/>
            </a:xfrm>
            <a:prstGeom prst="line">
              <a:avLst/>
            </a:prstGeom>
            <a:noFill/>
            <a:ln w="38100" cap="flat">
              <a:solidFill>
                <a:srgbClr val="009051"/>
              </a:solidFill>
              <a:prstDash val="solid"/>
              <a:round/>
            </a:ln>
            <a:effectLst/>
          </p:spPr>
          <p:txBody>
            <a:bodyPr wrap="square" lIns="0" tIns="0" rIns="0" bIns="0" numCol="1" anchor="ctr">
              <a:noAutofit/>
            </a:bodyPr>
            <a:lstStyle/>
            <a:p>
              <a:pPr lvl="0"/>
              <a:endParaRPr/>
            </a:p>
          </p:txBody>
        </p:sp>
        <p:sp>
          <p:nvSpPr>
            <p:cNvPr id="1425" name="Shape 1425"/>
            <p:cNvSpPr/>
            <p:nvPr/>
          </p:nvSpPr>
          <p:spPr>
            <a:xfrm flipH="1">
              <a:off x="1123526" y="596900"/>
              <a:ext cx="942016" cy="1626501"/>
            </a:xfrm>
            <a:prstGeom prst="line">
              <a:avLst/>
            </a:prstGeom>
            <a:noFill/>
            <a:ln w="38100" cap="flat">
              <a:solidFill>
                <a:srgbClr val="4349AA"/>
              </a:solidFill>
              <a:prstDash val="solid"/>
              <a:round/>
            </a:ln>
            <a:effectLst/>
          </p:spPr>
          <p:txBody>
            <a:bodyPr wrap="square" lIns="0" tIns="0" rIns="0" bIns="0" numCol="1" anchor="ctr">
              <a:noAutofit/>
            </a:bodyPr>
            <a:lstStyle/>
            <a:p>
              <a:pPr lvl="0"/>
              <a:endParaRPr/>
            </a:p>
          </p:txBody>
        </p:sp>
        <p:sp>
          <p:nvSpPr>
            <p:cNvPr id="1426" name="Shape 1426"/>
            <p:cNvSpPr/>
            <p:nvPr/>
          </p:nvSpPr>
          <p:spPr>
            <a:xfrm>
              <a:off x="0" y="0"/>
              <a:ext cx="546100" cy="711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a</a:t>
              </a:r>
            </a:p>
          </p:txBody>
        </p:sp>
        <p:sp>
          <p:nvSpPr>
            <p:cNvPr id="1427" name="Shape 1427"/>
            <p:cNvSpPr/>
            <p:nvPr/>
          </p:nvSpPr>
          <p:spPr>
            <a:xfrm>
              <a:off x="1092200" y="0"/>
              <a:ext cx="546100" cy="711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c</a:t>
              </a:r>
            </a:p>
          </p:txBody>
        </p:sp>
        <p:sp>
          <p:nvSpPr>
            <p:cNvPr id="1428" name="Shape 1428"/>
            <p:cNvSpPr/>
            <p:nvPr/>
          </p:nvSpPr>
          <p:spPr>
            <a:xfrm>
              <a:off x="1854200" y="0"/>
              <a:ext cx="546100" cy="711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b</a:t>
              </a:r>
            </a:p>
          </p:txBody>
        </p:sp>
      </p:grpSp>
      <p:grpSp>
        <p:nvGrpSpPr>
          <p:cNvPr id="1437" name="Group 1437"/>
          <p:cNvGrpSpPr/>
          <p:nvPr/>
        </p:nvGrpSpPr>
        <p:grpSpPr>
          <a:xfrm>
            <a:off x="5092700" y="3416300"/>
            <a:ext cx="2387600" cy="2552693"/>
            <a:chOff x="0" y="0"/>
            <a:chExt cx="2387600" cy="2552692"/>
          </a:xfrm>
        </p:grpSpPr>
        <p:sp>
          <p:nvSpPr>
            <p:cNvPr id="1430" name="Shape 1430"/>
            <p:cNvSpPr/>
            <p:nvPr/>
          </p:nvSpPr>
          <p:spPr>
            <a:xfrm flipH="1">
              <a:off x="1118446" y="596900"/>
              <a:ext cx="942016" cy="1626501"/>
            </a:xfrm>
            <a:prstGeom prst="line">
              <a:avLst/>
            </a:prstGeom>
            <a:noFill/>
            <a:ln w="38100" cap="flat">
              <a:solidFill>
                <a:srgbClr val="4349AA"/>
              </a:solidFill>
              <a:prstDash val="solid"/>
              <a:round/>
            </a:ln>
            <a:effectLst/>
          </p:spPr>
          <p:txBody>
            <a:bodyPr wrap="square" lIns="0" tIns="0" rIns="0" bIns="0" numCol="1" anchor="ctr">
              <a:noAutofit/>
            </a:bodyPr>
            <a:lstStyle/>
            <a:p>
              <a:pPr lvl="0"/>
              <a:endParaRPr/>
            </a:p>
          </p:txBody>
        </p:sp>
        <p:sp>
          <p:nvSpPr>
            <p:cNvPr id="1431" name="Shape 1431"/>
            <p:cNvSpPr/>
            <p:nvPr/>
          </p:nvSpPr>
          <p:spPr>
            <a:xfrm>
              <a:off x="977900" y="596900"/>
              <a:ext cx="564445" cy="975361"/>
            </a:xfrm>
            <a:prstGeom prst="line">
              <a:avLst/>
            </a:prstGeom>
            <a:noFill/>
            <a:ln w="38100" cap="flat">
              <a:solidFill>
                <a:srgbClr val="000000"/>
              </a:solidFill>
              <a:prstDash val="solid"/>
              <a:round/>
            </a:ln>
            <a:effectLst/>
          </p:spPr>
          <p:txBody>
            <a:bodyPr wrap="square" lIns="0" tIns="0" rIns="0" bIns="0" numCol="1" anchor="ctr">
              <a:noAutofit/>
            </a:bodyPr>
            <a:lstStyle/>
            <a:p>
              <a:pPr lvl="0"/>
              <a:endParaRPr/>
            </a:p>
          </p:txBody>
        </p:sp>
        <p:sp>
          <p:nvSpPr>
            <p:cNvPr id="1432" name="Shape 1432"/>
            <p:cNvSpPr/>
            <p:nvPr/>
          </p:nvSpPr>
          <p:spPr>
            <a:xfrm flipH="1">
              <a:off x="1145540" y="2222500"/>
              <a:ext cx="2294" cy="330193"/>
            </a:xfrm>
            <a:prstGeom prst="line">
              <a:avLst/>
            </a:prstGeom>
            <a:noFill/>
            <a:ln w="38100" cap="flat">
              <a:solidFill>
                <a:srgbClr val="009051"/>
              </a:solidFill>
              <a:prstDash val="solid"/>
              <a:round/>
            </a:ln>
            <a:effectLst/>
          </p:spPr>
          <p:txBody>
            <a:bodyPr wrap="square" lIns="0" tIns="0" rIns="0" bIns="0" numCol="1" anchor="ctr">
              <a:noAutofit/>
            </a:bodyPr>
            <a:lstStyle/>
            <a:p>
              <a:pPr lvl="0"/>
              <a:endParaRPr/>
            </a:p>
          </p:txBody>
        </p:sp>
        <p:sp>
          <p:nvSpPr>
            <p:cNvPr id="1433" name="Shape 1433"/>
            <p:cNvSpPr/>
            <p:nvPr/>
          </p:nvSpPr>
          <p:spPr>
            <a:xfrm>
              <a:off x="215900" y="596900"/>
              <a:ext cx="942015" cy="1626501"/>
            </a:xfrm>
            <a:prstGeom prst="line">
              <a:avLst/>
            </a:prstGeom>
            <a:noFill/>
            <a:ln w="38100" cap="flat">
              <a:solidFill>
                <a:srgbClr val="FF2600"/>
              </a:solidFill>
              <a:prstDash val="solid"/>
              <a:round/>
            </a:ln>
            <a:effectLst/>
          </p:spPr>
          <p:txBody>
            <a:bodyPr wrap="square" lIns="0" tIns="0" rIns="0" bIns="0" numCol="1" anchor="ctr">
              <a:noAutofit/>
            </a:bodyPr>
            <a:lstStyle/>
            <a:p>
              <a:pPr lvl="0"/>
              <a:endParaRPr/>
            </a:p>
          </p:txBody>
        </p:sp>
        <p:sp>
          <p:nvSpPr>
            <p:cNvPr id="1434" name="Shape 1434"/>
            <p:cNvSpPr/>
            <p:nvPr/>
          </p:nvSpPr>
          <p:spPr>
            <a:xfrm>
              <a:off x="0" y="0"/>
              <a:ext cx="546100" cy="711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a</a:t>
              </a:r>
            </a:p>
          </p:txBody>
        </p:sp>
        <p:sp>
          <p:nvSpPr>
            <p:cNvPr id="1435" name="Shape 1435"/>
            <p:cNvSpPr/>
            <p:nvPr/>
          </p:nvSpPr>
          <p:spPr>
            <a:xfrm>
              <a:off x="762000" y="0"/>
              <a:ext cx="546100" cy="711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c</a:t>
              </a:r>
            </a:p>
          </p:txBody>
        </p:sp>
        <p:sp>
          <p:nvSpPr>
            <p:cNvPr id="1436" name="Shape 1436"/>
            <p:cNvSpPr/>
            <p:nvPr/>
          </p:nvSpPr>
          <p:spPr>
            <a:xfrm>
              <a:off x="1841500" y="0"/>
              <a:ext cx="546100" cy="711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b</a:t>
              </a:r>
            </a:p>
          </p:txBody>
        </p:sp>
      </p:grpSp>
      <p:grpSp>
        <p:nvGrpSpPr>
          <p:cNvPr id="1446" name="Group 1446"/>
          <p:cNvGrpSpPr/>
          <p:nvPr/>
        </p:nvGrpSpPr>
        <p:grpSpPr>
          <a:xfrm>
            <a:off x="8775700" y="3416300"/>
            <a:ext cx="2387600" cy="2552693"/>
            <a:chOff x="0" y="0"/>
            <a:chExt cx="2387600" cy="2552692"/>
          </a:xfrm>
        </p:grpSpPr>
        <p:sp>
          <p:nvSpPr>
            <p:cNvPr id="1438" name="Shape 1438"/>
            <p:cNvSpPr/>
            <p:nvPr/>
          </p:nvSpPr>
          <p:spPr>
            <a:xfrm>
              <a:off x="215900" y="596900"/>
              <a:ext cx="564445" cy="975361"/>
            </a:xfrm>
            <a:prstGeom prst="line">
              <a:avLst/>
            </a:prstGeom>
            <a:noFill/>
            <a:ln w="38100" cap="flat">
              <a:solidFill>
                <a:srgbClr val="FF2600"/>
              </a:solidFill>
              <a:prstDash val="solid"/>
              <a:round/>
            </a:ln>
            <a:effectLst/>
          </p:spPr>
          <p:txBody>
            <a:bodyPr wrap="square" lIns="0" tIns="0" rIns="0" bIns="0" numCol="1" anchor="ctr">
              <a:noAutofit/>
            </a:bodyPr>
            <a:lstStyle/>
            <a:p>
              <a:pPr lvl="0"/>
              <a:endParaRPr/>
            </a:p>
          </p:txBody>
        </p:sp>
        <p:sp>
          <p:nvSpPr>
            <p:cNvPr id="1439" name="Shape 1439"/>
            <p:cNvSpPr/>
            <p:nvPr/>
          </p:nvSpPr>
          <p:spPr>
            <a:xfrm flipH="1">
              <a:off x="738575" y="596900"/>
              <a:ext cx="564446" cy="975361"/>
            </a:xfrm>
            <a:prstGeom prst="line">
              <a:avLst/>
            </a:prstGeom>
            <a:noFill/>
            <a:ln w="38100" cap="flat">
              <a:solidFill>
                <a:srgbClr val="4349AA"/>
              </a:solidFill>
              <a:prstDash val="solid"/>
              <a:round/>
            </a:ln>
            <a:effectLst/>
          </p:spPr>
          <p:txBody>
            <a:bodyPr wrap="square" lIns="0" tIns="0" rIns="0" bIns="0" numCol="1" anchor="ctr">
              <a:noAutofit/>
            </a:bodyPr>
            <a:lstStyle/>
            <a:p>
              <a:pPr lvl="0"/>
              <a:endParaRPr/>
            </a:p>
          </p:txBody>
        </p:sp>
        <p:sp>
          <p:nvSpPr>
            <p:cNvPr id="1440" name="Shape 1440"/>
            <p:cNvSpPr/>
            <p:nvPr/>
          </p:nvSpPr>
          <p:spPr>
            <a:xfrm>
              <a:off x="1133686" y="2222500"/>
              <a:ext cx="2294" cy="330193"/>
            </a:xfrm>
            <a:prstGeom prst="line">
              <a:avLst/>
            </a:prstGeom>
            <a:noFill/>
            <a:ln w="38100" cap="flat">
              <a:solidFill>
                <a:srgbClr val="009051"/>
              </a:solidFill>
              <a:prstDash val="solid"/>
              <a:round/>
            </a:ln>
            <a:effectLst/>
          </p:spPr>
          <p:txBody>
            <a:bodyPr wrap="square" lIns="0" tIns="0" rIns="0" bIns="0" numCol="1" anchor="ctr">
              <a:noAutofit/>
            </a:bodyPr>
            <a:lstStyle/>
            <a:p>
              <a:pPr lvl="0"/>
              <a:endParaRPr/>
            </a:p>
          </p:txBody>
        </p:sp>
        <p:sp>
          <p:nvSpPr>
            <p:cNvPr id="1441" name="Shape 1441"/>
            <p:cNvSpPr/>
            <p:nvPr/>
          </p:nvSpPr>
          <p:spPr>
            <a:xfrm flipH="1">
              <a:off x="1120139" y="596900"/>
              <a:ext cx="942016" cy="1626501"/>
            </a:xfrm>
            <a:prstGeom prst="line">
              <a:avLst/>
            </a:prstGeom>
            <a:noFill/>
            <a:ln w="38100" cap="flat">
              <a:solidFill>
                <a:srgbClr val="000000"/>
              </a:solidFill>
              <a:prstDash val="solid"/>
              <a:round/>
            </a:ln>
            <a:effectLst/>
          </p:spPr>
          <p:txBody>
            <a:bodyPr wrap="square" lIns="0" tIns="0" rIns="0" bIns="0" numCol="1" anchor="ctr">
              <a:noAutofit/>
            </a:bodyPr>
            <a:lstStyle/>
            <a:p>
              <a:pPr lvl="0"/>
              <a:endParaRPr/>
            </a:p>
          </p:txBody>
        </p:sp>
        <p:sp>
          <p:nvSpPr>
            <p:cNvPr id="1442" name="Shape 1442"/>
            <p:cNvSpPr/>
            <p:nvPr/>
          </p:nvSpPr>
          <p:spPr>
            <a:xfrm>
              <a:off x="0" y="0"/>
              <a:ext cx="546100" cy="711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a</a:t>
              </a:r>
            </a:p>
          </p:txBody>
        </p:sp>
        <p:sp>
          <p:nvSpPr>
            <p:cNvPr id="1443" name="Shape 1443"/>
            <p:cNvSpPr/>
            <p:nvPr/>
          </p:nvSpPr>
          <p:spPr>
            <a:xfrm>
              <a:off x="1092200" y="0"/>
              <a:ext cx="546100" cy="711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b</a:t>
              </a:r>
            </a:p>
          </p:txBody>
        </p:sp>
        <p:sp>
          <p:nvSpPr>
            <p:cNvPr id="1444" name="Shape 1444"/>
            <p:cNvSpPr/>
            <p:nvPr/>
          </p:nvSpPr>
          <p:spPr>
            <a:xfrm>
              <a:off x="1841500" y="0"/>
              <a:ext cx="546100" cy="711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c</a:t>
              </a:r>
            </a:p>
          </p:txBody>
        </p:sp>
        <p:sp>
          <p:nvSpPr>
            <p:cNvPr id="1445" name="Shape 1445"/>
            <p:cNvSpPr/>
            <p:nvPr/>
          </p:nvSpPr>
          <p:spPr>
            <a:xfrm>
              <a:off x="776958" y="1574800"/>
              <a:ext cx="377049" cy="650240"/>
            </a:xfrm>
            <a:prstGeom prst="line">
              <a:avLst/>
            </a:prstGeom>
            <a:noFill/>
            <a:ln w="38100" cap="flat">
              <a:solidFill>
                <a:srgbClr val="009051"/>
              </a:solidFill>
              <a:prstDash val="solid"/>
              <a:round/>
            </a:ln>
            <a:effectLst/>
          </p:spPr>
          <p:txBody>
            <a:bodyPr wrap="square" lIns="0" tIns="0" rIns="0" bIns="0" numCol="1" anchor="ctr">
              <a:noAutofit/>
            </a:bodyPr>
            <a:lstStyle/>
            <a:p>
              <a:pPr lvl="0"/>
              <a:endParaRPr/>
            </a:p>
          </p:txBody>
        </p:sp>
      </p:grpSp>
      <p:sp>
        <p:nvSpPr>
          <p:cNvPr id="33" name="Shape 1320"/>
          <p:cNvSpPr/>
          <p:nvPr/>
        </p:nvSpPr>
        <p:spPr>
          <a:xfrm>
            <a:off x="212777" y="9055100"/>
            <a:ext cx="3810000" cy="381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1300"/>
              </a:spcBef>
              <a:buClr>
                <a:srgbClr val="000000"/>
              </a:buClr>
              <a:buFont typeface="Trebuchet MS"/>
              <a:defRPr sz="1800">
                <a:latin typeface="+mn-lt"/>
                <a:ea typeface="+mn-ea"/>
                <a:cs typeface="+mn-cs"/>
                <a:sym typeface="Optima"/>
              </a:defRPr>
            </a:lvl1pPr>
          </a:lstStyle>
          <a:p>
            <a:pPr lvl="0"/>
            <a:r>
              <a:t>After Figure 3.3 of Felsenstein 2004</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 name="Shape 1451"/>
          <p:cNvSpPr/>
          <p:nvPr/>
        </p:nvSpPr>
        <p:spPr>
          <a:xfrm>
            <a:off x="5638800" y="1511300"/>
            <a:ext cx="564445" cy="975361"/>
          </a:xfrm>
          <a:prstGeom prst="line">
            <a:avLst/>
          </a:prstGeom>
          <a:ln w="38100">
            <a:solidFill>
              <a:srgbClr val="FF2600"/>
            </a:solidFill>
            <a:round/>
          </a:ln>
        </p:spPr>
        <p:txBody>
          <a:bodyPr lIns="0" tIns="0" rIns="0" bIns="0" anchor="ctr"/>
          <a:lstStyle/>
          <a:p>
            <a:pPr lvl="0"/>
            <a:endParaRPr/>
          </a:p>
        </p:txBody>
      </p:sp>
      <p:sp>
        <p:nvSpPr>
          <p:cNvPr id="1452" name="Shape 1452"/>
          <p:cNvSpPr/>
          <p:nvPr/>
        </p:nvSpPr>
        <p:spPr>
          <a:xfrm flipH="1">
            <a:off x="6154701" y="1511300"/>
            <a:ext cx="564446" cy="975361"/>
          </a:xfrm>
          <a:prstGeom prst="line">
            <a:avLst/>
          </a:prstGeom>
          <a:ln w="38100">
            <a:solidFill>
              <a:srgbClr val="4349AA"/>
            </a:solidFill>
            <a:round/>
          </a:ln>
        </p:spPr>
        <p:txBody>
          <a:bodyPr lIns="0" tIns="0" rIns="0" bIns="0" anchor="ctr"/>
          <a:lstStyle/>
          <a:p>
            <a:pPr lvl="0"/>
            <a:endParaRPr/>
          </a:p>
        </p:txBody>
      </p:sp>
      <p:sp>
        <p:nvSpPr>
          <p:cNvPr id="1453" name="Shape 1453"/>
          <p:cNvSpPr/>
          <p:nvPr/>
        </p:nvSpPr>
        <p:spPr>
          <a:xfrm>
            <a:off x="6172200" y="2489200"/>
            <a:ext cx="2293" cy="330193"/>
          </a:xfrm>
          <a:prstGeom prst="line">
            <a:avLst/>
          </a:prstGeom>
          <a:ln w="38100">
            <a:solidFill>
              <a:srgbClr val="009051"/>
            </a:solidFill>
            <a:round/>
          </a:ln>
        </p:spPr>
        <p:txBody>
          <a:bodyPr lIns="0" tIns="0" rIns="0" bIns="0" anchor="ctr"/>
          <a:lstStyle/>
          <a:p>
            <a:pPr lvl="0"/>
            <a:endParaRPr/>
          </a:p>
        </p:txBody>
      </p:sp>
      <p:sp>
        <p:nvSpPr>
          <p:cNvPr id="1455" name="Shape 1455"/>
          <p:cNvSpPr/>
          <p:nvPr/>
        </p:nvSpPr>
        <p:spPr>
          <a:xfrm>
            <a:off x="5422900" y="927100"/>
            <a:ext cx="546100" cy="71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a</a:t>
            </a:r>
          </a:p>
        </p:txBody>
      </p:sp>
      <p:sp>
        <p:nvSpPr>
          <p:cNvPr id="1456" name="Shape 1456"/>
          <p:cNvSpPr/>
          <p:nvPr/>
        </p:nvSpPr>
        <p:spPr>
          <a:xfrm>
            <a:off x="6502400" y="927100"/>
            <a:ext cx="546100" cy="71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b</a:t>
            </a:r>
          </a:p>
        </p:txBody>
      </p:sp>
      <p:sp>
        <p:nvSpPr>
          <p:cNvPr id="1457" name="Shape 1457"/>
          <p:cNvSpPr/>
          <p:nvPr/>
        </p:nvSpPr>
        <p:spPr>
          <a:xfrm>
            <a:off x="1739900" y="4013200"/>
            <a:ext cx="942015" cy="1626501"/>
          </a:xfrm>
          <a:prstGeom prst="line">
            <a:avLst/>
          </a:prstGeom>
          <a:ln w="38100">
            <a:solidFill>
              <a:srgbClr val="929292"/>
            </a:solidFill>
            <a:round/>
          </a:ln>
        </p:spPr>
        <p:txBody>
          <a:bodyPr lIns="0" tIns="0" rIns="0" bIns="0" anchor="ctr"/>
          <a:lstStyle/>
          <a:p>
            <a:pPr lvl="0"/>
            <a:endParaRPr/>
          </a:p>
        </p:txBody>
      </p:sp>
      <p:sp>
        <p:nvSpPr>
          <p:cNvPr id="1458" name="Shape 1458"/>
          <p:cNvSpPr/>
          <p:nvPr/>
        </p:nvSpPr>
        <p:spPr>
          <a:xfrm flipH="1">
            <a:off x="2253262" y="4013200"/>
            <a:ext cx="564445" cy="975360"/>
          </a:xfrm>
          <a:prstGeom prst="line">
            <a:avLst/>
          </a:prstGeom>
          <a:ln w="38100">
            <a:solidFill>
              <a:srgbClr val="929292"/>
            </a:solidFill>
            <a:round/>
          </a:ln>
        </p:spPr>
        <p:txBody>
          <a:bodyPr lIns="0" tIns="0" rIns="0" bIns="0" anchor="ctr"/>
          <a:lstStyle/>
          <a:p>
            <a:pPr lvl="0"/>
            <a:endParaRPr/>
          </a:p>
        </p:txBody>
      </p:sp>
      <p:sp>
        <p:nvSpPr>
          <p:cNvPr id="1459" name="Shape 1459"/>
          <p:cNvSpPr/>
          <p:nvPr/>
        </p:nvSpPr>
        <p:spPr>
          <a:xfrm>
            <a:off x="2648373" y="5638800"/>
            <a:ext cx="2294" cy="330192"/>
          </a:xfrm>
          <a:prstGeom prst="line">
            <a:avLst/>
          </a:prstGeom>
          <a:ln w="38100">
            <a:solidFill>
              <a:srgbClr val="929292"/>
            </a:solidFill>
            <a:round/>
          </a:ln>
        </p:spPr>
        <p:txBody>
          <a:bodyPr lIns="0" tIns="0" rIns="0" bIns="0" anchor="ctr"/>
          <a:lstStyle/>
          <a:p>
            <a:pPr lvl="0"/>
            <a:endParaRPr/>
          </a:p>
        </p:txBody>
      </p:sp>
      <p:sp>
        <p:nvSpPr>
          <p:cNvPr id="1460" name="Shape 1460"/>
          <p:cNvSpPr/>
          <p:nvPr/>
        </p:nvSpPr>
        <p:spPr>
          <a:xfrm flipH="1">
            <a:off x="2634826" y="4013200"/>
            <a:ext cx="942016" cy="1626501"/>
          </a:xfrm>
          <a:prstGeom prst="line">
            <a:avLst/>
          </a:prstGeom>
          <a:ln w="38100">
            <a:solidFill>
              <a:srgbClr val="929292"/>
            </a:solidFill>
            <a:round/>
          </a:ln>
        </p:spPr>
        <p:txBody>
          <a:bodyPr lIns="0" tIns="0" rIns="0" bIns="0" anchor="ctr"/>
          <a:lstStyle/>
          <a:p>
            <a:pPr lvl="0"/>
            <a:endParaRPr/>
          </a:p>
        </p:txBody>
      </p:sp>
      <p:sp>
        <p:nvSpPr>
          <p:cNvPr id="1461" name="Shape 1461"/>
          <p:cNvSpPr/>
          <p:nvPr/>
        </p:nvSpPr>
        <p:spPr>
          <a:xfrm flipH="1">
            <a:off x="6613031" y="4013200"/>
            <a:ext cx="539610" cy="932463"/>
          </a:xfrm>
          <a:prstGeom prst="line">
            <a:avLst/>
          </a:prstGeom>
          <a:ln w="38100">
            <a:solidFill>
              <a:srgbClr val="4349AA"/>
            </a:solidFill>
            <a:round/>
          </a:ln>
        </p:spPr>
        <p:txBody>
          <a:bodyPr lIns="0" tIns="0" rIns="0" bIns="0" anchor="ctr"/>
          <a:lstStyle/>
          <a:p>
            <a:pPr lvl="0"/>
            <a:endParaRPr/>
          </a:p>
        </p:txBody>
      </p:sp>
      <p:sp>
        <p:nvSpPr>
          <p:cNvPr id="1462" name="Shape 1462"/>
          <p:cNvSpPr/>
          <p:nvPr/>
        </p:nvSpPr>
        <p:spPr>
          <a:xfrm>
            <a:off x="6070600" y="4013200"/>
            <a:ext cx="564445" cy="975360"/>
          </a:xfrm>
          <a:prstGeom prst="line">
            <a:avLst/>
          </a:prstGeom>
          <a:ln w="38100">
            <a:solidFill/>
            <a:round/>
          </a:ln>
        </p:spPr>
        <p:txBody>
          <a:bodyPr lIns="0" tIns="0" rIns="0" bIns="0" anchor="ctr"/>
          <a:lstStyle/>
          <a:p>
            <a:pPr lvl="0"/>
            <a:endParaRPr/>
          </a:p>
        </p:txBody>
      </p:sp>
      <p:sp>
        <p:nvSpPr>
          <p:cNvPr id="1463" name="Shape 1463"/>
          <p:cNvSpPr/>
          <p:nvPr/>
        </p:nvSpPr>
        <p:spPr>
          <a:xfrm flipH="1">
            <a:off x="6238240" y="5638800"/>
            <a:ext cx="2294" cy="330192"/>
          </a:xfrm>
          <a:prstGeom prst="line">
            <a:avLst/>
          </a:prstGeom>
          <a:ln w="38100">
            <a:solidFill>
              <a:srgbClr val="009051"/>
            </a:solidFill>
            <a:round/>
          </a:ln>
        </p:spPr>
        <p:txBody>
          <a:bodyPr lIns="0" tIns="0" rIns="0" bIns="0" anchor="ctr"/>
          <a:lstStyle/>
          <a:p>
            <a:pPr lvl="0"/>
            <a:endParaRPr/>
          </a:p>
        </p:txBody>
      </p:sp>
      <p:sp>
        <p:nvSpPr>
          <p:cNvPr id="1464" name="Shape 1464"/>
          <p:cNvSpPr/>
          <p:nvPr/>
        </p:nvSpPr>
        <p:spPr>
          <a:xfrm>
            <a:off x="5308600" y="4013200"/>
            <a:ext cx="942015" cy="1626501"/>
          </a:xfrm>
          <a:prstGeom prst="line">
            <a:avLst/>
          </a:prstGeom>
          <a:ln w="38100">
            <a:solidFill>
              <a:srgbClr val="FF2600"/>
            </a:solidFill>
            <a:round/>
          </a:ln>
        </p:spPr>
        <p:txBody>
          <a:bodyPr lIns="0" tIns="0" rIns="0" bIns="0" anchor="ctr"/>
          <a:lstStyle/>
          <a:p>
            <a:pPr lvl="0"/>
            <a:endParaRPr/>
          </a:p>
        </p:txBody>
      </p:sp>
      <p:sp>
        <p:nvSpPr>
          <p:cNvPr id="1465" name="Shape 1465"/>
          <p:cNvSpPr/>
          <p:nvPr/>
        </p:nvSpPr>
        <p:spPr>
          <a:xfrm>
            <a:off x="8991600" y="4013200"/>
            <a:ext cx="564445" cy="975360"/>
          </a:xfrm>
          <a:prstGeom prst="line">
            <a:avLst/>
          </a:prstGeom>
          <a:ln w="38100">
            <a:solidFill>
              <a:srgbClr val="929292"/>
            </a:solidFill>
            <a:round/>
          </a:ln>
        </p:spPr>
        <p:txBody>
          <a:bodyPr lIns="0" tIns="0" rIns="0" bIns="0" anchor="ctr"/>
          <a:lstStyle/>
          <a:p>
            <a:pPr lvl="0"/>
            <a:endParaRPr/>
          </a:p>
        </p:txBody>
      </p:sp>
      <p:sp>
        <p:nvSpPr>
          <p:cNvPr id="1466" name="Shape 1466"/>
          <p:cNvSpPr/>
          <p:nvPr/>
        </p:nvSpPr>
        <p:spPr>
          <a:xfrm flipH="1">
            <a:off x="9514275" y="4013200"/>
            <a:ext cx="564446" cy="975360"/>
          </a:xfrm>
          <a:prstGeom prst="line">
            <a:avLst/>
          </a:prstGeom>
          <a:ln w="38100">
            <a:solidFill>
              <a:srgbClr val="929292"/>
            </a:solidFill>
            <a:round/>
          </a:ln>
        </p:spPr>
        <p:txBody>
          <a:bodyPr lIns="0" tIns="0" rIns="0" bIns="0" anchor="ctr"/>
          <a:lstStyle/>
          <a:p>
            <a:pPr lvl="0"/>
            <a:endParaRPr/>
          </a:p>
        </p:txBody>
      </p:sp>
      <p:sp>
        <p:nvSpPr>
          <p:cNvPr id="1467" name="Shape 1467"/>
          <p:cNvSpPr/>
          <p:nvPr/>
        </p:nvSpPr>
        <p:spPr>
          <a:xfrm>
            <a:off x="9909386" y="5638800"/>
            <a:ext cx="2294" cy="330192"/>
          </a:xfrm>
          <a:prstGeom prst="line">
            <a:avLst/>
          </a:prstGeom>
          <a:ln w="38100">
            <a:solidFill>
              <a:srgbClr val="929292"/>
            </a:solidFill>
            <a:round/>
          </a:ln>
        </p:spPr>
        <p:txBody>
          <a:bodyPr lIns="0" tIns="0" rIns="0" bIns="0" anchor="ctr"/>
          <a:lstStyle/>
          <a:p>
            <a:pPr lvl="0"/>
            <a:endParaRPr/>
          </a:p>
        </p:txBody>
      </p:sp>
      <p:sp>
        <p:nvSpPr>
          <p:cNvPr id="1468" name="Shape 1468"/>
          <p:cNvSpPr/>
          <p:nvPr/>
        </p:nvSpPr>
        <p:spPr>
          <a:xfrm flipH="1">
            <a:off x="9895840" y="4013200"/>
            <a:ext cx="942015" cy="1626501"/>
          </a:xfrm>
          <a:prstGeom prst="line">
            <a:avLst/>
          </a:prstGeom>
          <a:ln w="38100">
            <a:solidFill>
              <a:srgbClr val="929292"/>
            </a:solidFill>
            <a:round/>
          </a:ln>
        </p:spPr>
        <p:txBody>
          <a:bodyPr lIns="0" tIns="0" rIns="0" bIns="0" anchor="ctr"/>
          <a:lstStyle/>
          <a:p>
            <a:pPr lvl="0"/>
            <a:endParaRPr/>
          </a:p>
        </p:txBody>
      </p:sp>
      <p:sp>
        <p:nvSpPr>
          <p:cNvPr id="1469" name="Shape 1469"/>
          <p:cNvSpPr/>
          <p:nvPr/>
        </p:nvSpPr>
        <p:spPr>
          <a:xfrm>
            <a:off x="1511300" y="3416300"/>
            <a:ext cx="546100" cy="71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a</a:t>
            </a:r>
          </a:p>
        </p:txBody>
      </p:sp>
      <p:sp>
        <p:nvSpPr>
          <p:cNvPr id="1470" name="Shape 1470"/>
          <p:cNvSpPr/>
          <p:nvPr/>
        </p:nvSpPr>
        <p:spPr>
          <a:xfrm>
            <a:off x="2603500" y="3416300"/>
            <a:ext cx="546100" cy="71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c</a:t>
            </a:r>
          </a:p>
        </p:txBody>
      </p:sp>
      <p:sp>
        <p:nvSpPr>
          <p:cNvPr id="1471" name="Shape 1471"/>
          <p:cNvSpPr/>
          <p:nvPr/>
        </p:nvSpPr>
        <p:spPr>
          <a:xfrm>
            <a:off x="3365500" y="3416300"/>
            <a:ext cx="546100" cy="71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b</a:t>
            </a:r>
          </a:p>
        </p:txBody>
      </p:sp>
      <p:sp>
        <p:nvSpPr>
          <p:cNvPr id="1472" name="Shape 1472"/>
          <p:cNvSpPr/>
          <p:nvPr/>
        </p:nvSpPr>
        <p:spPr>
          <a:xfrm>
            <a:off x="5092700" y="3416300"/>
            <a:ext cx="546100" cy="71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a</a:t>
            </a:r>
          </a:p>
        </p:txBody>
      </p:sp>
      <p:sp>
        <p:nvSpPr>
          <p:cNvPr id="1473" name="Shape 1473"/>
          <p:cNvSpPr/>
          <p:nvPr/>
        </p:nvSpPr>
        <p:spPr>
          <a:xfrm>
            <a:off x="5854700" y="3416300"/>
            <a:ext cx="546100" cy="71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c</a:t>
            </a:r>
          </a:p>
        </p:txBody>
      </p:sp>
      <p:sp>
        <p:nvSpPr>
          <p:cNvPr id="1474" name="Shape 1474"/>
          <p:cNvSpPr/>
          <p:nvPr/>
        </p:nvSpPr>
        <p:spPr>
          <a:xfrm>
            <a:off x="6934200" y="3416300"/>
            <a:ext cx="546100" cy="71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b</a:t>
            </a:r>
          </a:p>
        </p:txBody>
      </p:sp>
      <p:sp>
        <p:nvSpPr>
          <p:cNvPr id="1475" name="Shape 1475"/>
          <p:cNvSpPr/>
          <p:nvPr/>
        </p:nvSpPr>
        <p:spPr>
          <a:xfrm>
            <a:off x="8775700" y="3416300"/>
            <a:ext cx="546100" cy="71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a</a:t>
            </a:r>
          </a:p>
        </p:txBody>
      </p:sp>
      <p:sp>
        <p:nvSpPr>
          <p:cNvPr id="1476" name="Shape 1476"/>
          <p:cNvSpPr/>
          <p:nvPr/>
        </p:nvSpPr>
        <p:spPr>
          <a:xfrm>
            <a:off x="9867900" y="3416300"/>
            <a:ext cx="546100" cy="71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b</a:t>
            </a:r>
          </a:p>
        </p:txBody>
      </p:sp>
      <p:sp>
        <p:nvSpPr>
          <p:cNvPr id="1477" name="Shape 1477"/>
          <p:cNvSpPr/>
          <p:nvPr/>
        </p:nvSpPr>
        <p:spPr>
          <a:xfrm>
            <a:off x="10617200" y="3416300"/>
            <a:ext cx="546100" cy="71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2000"/>
              </a:spcBef>
              <a:buClr>
                <a:srgbClr val="000000"/>
              </a:buClr>
              <a:buFont typeface="Trebuchet MS"/>
              <a:defRPr sz="4200">
                <a:latin typeface="Trebuchet MS"/>
                <a:ea typeface="Trebuchet MS"/>
                <a:cs typeface="Trebuchet MS"/>
                <a:sym typeface="Trebuchet MS"/>
              </a:defRPr>
            </a:lvl1pPr>
          </a:lstStyle>
          <a:p>
            <a:pPr lvl="0">
              <a:defRPr sz="1800"/>
            </a:pPr>
            <a:r>
              <a:rPr sz="4200"/>
              <a:t>c</a:t>
            </a:r>
          </a:p>
        </p:txBody>
      </p:sp>
      <p:sp>
        <p:nvSpPr>
          <p:cNvPr id="1478" name="Shape 1478"/>
          <p:cNvSpPr/>
          <p:nvPr/>
        </p:nvSpPr>
        <p:spPr>
          <a:xfrm>
            <a:off x="9552658" y="4991100"/>
            <a:ext cx="377050" cy="650241"/>
          </a:xfrm>
          <a:prstGeom prst="line">
            <a:avLst/>
          </a:prstGeom>
          <a:ln w="38100">
            <a:solidFill>
              <a:srgbClr val="929292"/>
            </a:solidFill>
            <a:round/>
          </a:ln>
        </p:spPr>
        <p:txBody>
          <a:bodyPr lIns="0" tIns="0" rIns="0" bIns="0" anchor="ctr"/>
          <a:lstStyle/>
          <a:p>
            <a:pPr lvl="0"/>
            <a:endParaRPr/>
          </a:p>
        </p:txBody>
      </p:sp>
      <p:sp>
        <p:nvSpPr>
          <p:cNvPr id="1479" name="Shape 1479"/>
          <p:cNvSpPr/>
          <p:nvPr/>
        </p:nvSpPr>
        <p:spPr>
          <a:xfrm flipH="1">
            <a:off x="6238240" y="4876800"/>
            <a:ext cx="413174" cy="715716"/>
          </a:xfrm>
          <a:prstGeom prst="line">
            <a:avLst/>
          </a:prstGeom>
          <a:ln w="38100">
            <a:solidFill>
              <a:srgbClr val="00A8AA"/>
            </a:solidFill>
            <a:round/>
          </a:ln>
        </p:spPr>
        <p:txBody>
          <a:bodyPr lIns="0" tIns="0" rIns="0" bIns="0" anchor="ctr"/>
          <a:lstStyle/>
          <a:p>
            <a:pPr lvl="0"/>
            <a:endParaRPr/>
          </a:p>
        </p:txBody>
      </p:sp>
      <p:sp>
        <p:nvSpPr>
          <p:cNvPr id="1480" name="Shape 1480"/>
          <p:cNvSpPr/>
          <p:nvPr/>
        </p:nvSpPr>
        <p:spPr>
          <a:xfrm flipH="1">
            <a:off x="4660900" y="4762500"/>
            <a:ext cx="1083734" cy="650241"/>
          </a:xfrm>
          <a:prstGeom prst="line">
            <a:avLst/>
          </a:prstGeom>
          <a:ln w="38100">
            <a:solidFill/>
            <a:miter lim="400000"/>
            <a:headEnd type="triangle"/>
          </a:ln>
        </p:spPr>
        <p:txBody>
          <a:bodyPr lIns="0" tIns="0" rIns="0" bIns="0"/>
          <a:lstStyle/>
          <a:p>
            <a:pPr lvl="0"/>
            <a:endParaRPr/>
          </a:p>
        </p:txBody>
      </p:sp>
      <p:sp>
        <p:nvSpPr>
          <p:cNvPr id="1481" name="Shape 1481"/>
          <p:cNvSpPr/>
          <p:nvPr/>
        </p:nvSpPr>
        <p:spPr>
          <a:xfrm flipH="1">
            <a:off x="5092700" y="5740400"/>
            <a:ext cx="1083734" cy="650241"/>
          </a:xfrm>
          <a:prstGeom prst="line">
            <a:avLst/>
          </a:prstGeom>
          <a:ln w="38100">
            <a:solidFill/>
            <a:miter lim="400000"/>
            <a:headEnd type="triangle"/>
          </a:ln>
        </p:spPr>
        <p:txBody>
          <a:bodyPr lIns="0" tIns="0" rIns="0" bIns="0"/>
          <a:lstStyle/>
          <a:p>
            <a:pPr lvl="0"/>
            <a:endParaRPr/>
          </a:p>
        </p:txBody>
      </p:sp>
      <p:sp>
        <p:nvSpPr>
          <p:cNvPr id="1482" name="Shape 1482"/>
          <p:cNvSpPr/>
          <p:nvPr/>
        </p:nvSpPr>
        <p:spPr>
          <a:xfrm>
            <a:off x="6502400" y="5207000"/>
            <a:ext cx="866987" cy="758614"/>
          </a:xfrm>
          <a:prstGeom prst="line">
            <a:avLst/>
          </a:prstGeom>
          <a:ln w="38100">
            <a:solidFill/>
            <a:miter lim="400000"/>
            <a:headEnd type="triangle"/>
          </a:ln>
        </p:spPr>
        <p:txBody>
          <a:bodyPr lIns="0" tIns="0" rIns="0" bIns="0"/>
          <a:lstStyle/>
          <a:p>
            <a:pPr lvl="0"/>
            <a:endParaRPr/>
          </a:p>
        </p:txBody>
      </p:sp>
      <p:sp>
        <p:nvSpPr>
          <p:cNvPr id="1483" name="Shape 1483"/>
          <p:cNvSpPr/>
          <p:nvPr/>
        </p:nvSpPr>
        <p:spPr>
          <a:xfrm>
            <a:off x="6934200" y="4445000"/>
            <a:ext cx="866987" cy="758614"/>
          </a:xfrm>
          <a:prstGeom prst="line">
            <a:avLst/>
          </a:prstGeom>
          <a:ln w="38100">
            <a:solidFill/>
            <a:miter lim="400000"/>
            <a:headEnd type="triangle"/>
          </a:ln>
        </p:spPr>
        <p:txBody>
          <a:bodyPr lIns="0" tIns="0" rIns="0" bIns="0"/>
          <a:lstStyle/>
          <a:p>
            <a:pPr lvl="0"/>
            <a:endParaRPr/>
          </a:p>
        </p:txBody>
      </p:sp>
      <p:sp>
        <p:nvSpPr>
          <p:cNvPr id="1484" name="Shape 1484"/>
          <p:cNvSpPr/>
          <p:nvPr/>
        </p:nvSpPr>
        <p:spPr>
          <a:xfrm flipH="1">
            <a:off x="5092700" y="4330700"/>
            <a:ext cx="1192107" cy="325120"/>
          </a:xfrm>
          <a:prstGeom prst="line">
            <a:avLst/>
          </a:prstGeom>
          <a:ln w="38100">
            <a:solidFill/>
            <a:miter lim="400000"/>
            <a:headEnd type="triangle"/>
          </a:ln>
        </p:spPr>
        <p:txBody>
          <a:bodyPr lIns="0" tIns="0" rIns="0" bIns="0"/>
          <a:lstStyle/>
          <a:p>
            <a:pPr lvl="0"/>
            <a:endParaRPr/>
          </a:p>
        </p:txBody>
      </p:sp>
      <p:sp>
        <p:nvSpPr>
          <p:cNvPr id="36" name="Shape 1320"/>
          <p:cNvSpPr/>
          <p:nvPr/>
        </p:nvSpPr>
        <p:spPr>
          <a:xfrm>
            <a:off x="212777" y="9055100"/>
            <a:ext cx="3810000" cy="381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spcBef>
                <a:spcPts val="1300"/>
              </a:spcBef>
              <a:buClr>
                <a:srgbClr val="000000"/>
              </a:buClr>
              <a:buFont typeface="Trebuchet MS"/>
              <a:defRPr sz="1800">
                <a:latin typeface="+mn-lt"/>
                <a:ea typeface="+mn-ea"/>
                <a:cs typeface="+mn-cs"/>
                <a:sym typeface="Optima"/>
              </a:defRPr>
            </a:lvl1pPr>
          </a:lstStyle>
          <a:p>
            <a:pPr lvl="0"/>
            <a:r>
              <a:t>After Figure 3.3 of Felsenstein 2004</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 name="Shape 1488"/>
          <p:cNvSpPr/>
          <p:nvPr/>
        </p:nvSpPr>
        <p:spPr>
          <a:xfrm>
            <a:off x="355600" y="1358900"/>
            <a:ext cx="12446000" cy="4953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defTabSz="584200">
              <a:spcBef>
                <a:spcPts val="2000"/>
              </a:spcBef>
              <a:buClr>
                <a:srgbClr val="000000"/>
              </a:buClr>
              <a:buFont typeface="Trebuchet MS"/>
              <a:defRPr sz="1800"/>
            </a:pPr>
            <a:r>
              <a:rPr sz="3900">
                <a:latin typeface="+mn-lt"/>
                <a:ea typeface="+mn-ea"/>
                <a:cs typeface="+mn-cs"/>
                <a:sym typeface="Optima"/>
              </a:rPr>
              <a:t>2 taxa: 1 rooted, bifurcating tree</a:t>
            </a:r>
          </a:p>
          <a:p>
            <a:pPr lvl="0" defTabSz="584200">
              <a:spcBef>
                <a:spcPts val="2000"/>
              </a:spcBef>
              <a:buClr>
                <a:srgbClr val="000000"/>
              </a:buClr>
              <a:buFont typeface="Trebuchet MS"/>
              <a:defRPr sz="1800"/>
            </a:pPr>
            <a:r>
              <a:rPr sz="3900">
                <a:latin typeface="+mn-lt"/>
                <a:ea typeface="+mn-ea"/>
                <a:cs typeface="+mn-cs"/>
                <a:sym typeface="Optima"/>
              </a:rPr>
              <a:t>3 taxa: 3 rooted, bifurcating trees</a:t>
            </a:r>
          </a:p>
          <a:p>
            <a:pPr lvl="0" defTabSz="584200">
              <a:spcBef>
                <a:spcPts val="2000"/>
              </a:spcBef>
              <a:buClr>
                <a:srgbClr val="000000"/>
              </a:buClr>
              <a:buFont typeface="Trebuchet MS"/>
              <a:defRPr sz="1800"/>
            </a:pPr>
            <a:r>
              <a:rPr sz="3900">
                <a:latin typeface="+mn-lt"/>
                <a:ea typeface="+mn-ea"/>
                <a:cs typeface="+mn-cs"/>
                <a:sym typeface="Optima"/>
              </a:rPr>
              <a:t>4 taxa: 15=3x5 rooted, bifurcating trees</a:t>
            </a:r>
          </a:p>
          <a:p>
            <a:pPr lvl="0" defTabSz="584200">
              <a:spcBef>
                <a:spcPts val="2000"/>
              </a:spcBef>
              <a:buClr>
                <a:srgbClr val="000000"/>
              </a:buClr>
              <a:buFont typeface="Trebuchet MS"/>
              <a:defRPr sz="1800"/>
            </a:pPr>
            <a:r>
              <a:rPr sz="3900">
                <a:latin typeface="+mn-lt"/>
                <a:ea typeface="+mn-ea"/>
                <a:cs typeface="+mn-cs"/>
                <a:sym typeface="Optima"/>
              </a:rPr>
              <a:t>5 taxa: 105=3x5x7 rooted, bifurcating trees</a:t>
            </a:r>
          </a:p>
          <a:p>
            <a:pPr lvl="0" defTabSz="584200">
              <a:spcBef>
                <a:spcPts val="2000"/>
              </a:spcBef>
              <a:buClr>
                <a:srgbClr val="000000"/>
              </a:buClr>
              <a:buFont typeface="Trebuchet MS"/>
              <a:defRPr sz="1800"/>
            </a:pPr>
            <a:r>
              <a:rPr sz="3900" i="1">
                <a:latin typeface="+mn-lt"/>
                <a:ea typeface="+mn-ea"/>
                <a:cs typeface="+mn-cs"/>
                <a:sym typeface="Optima"/>
              </a:rPr>
              <a:t>n</a:t>
            </a:r>
            <a:r>
              <a:rPr sz="3900">
                <a:latin typeface="+mn-lt"/>
                <a:ea typeface="+mn-ea"/>
                <a:cs typeface="+mn-cs"/>
                <a:sym typeface="Optima"/>
              </a:rPr>
              <a:t> taxa: 3x5x7x9x11x…x(2</a:t>
            </a:r>
            <a:r>
              <a:rPr sz="3900" i="1">
                <a:latin typeface="+mn-lt"/>
                <a:ea typeface="+mn-ea"/>
                <a:cs typeface="+mn-cs"/>
                <a:sym typeface="Optima"/>
              </a:rPr>
              <a:t>n</a:t>
            </a:r>
            <a:r>
              <a:rPr sz="3900">
                <a:latin typeface="+mn-lt"/>
                <a:ea typeface="+mn-ea"/>
                <a:cs typeface="+mn-cs"/>
                <a:sym typeface="Optima"/>
              </a:rPr>
              <a:t>-3) rooted, bifurcating trees =</a:t>
            </a:r>
          </a:p>
          <a:p>
            <a:pPr lvl="0" defTabSz="584200">
              <a:spcBef>
                <a:spcPts val="2000"/>
              </a:spcBef>
              <a:buClr>
                <a:srgbClr val="000000"/>
              </a:buClr>
              <a:buFont typeface="Trebuchet MS"/>
              <a:defRPr sz="1800"/>
            </a:pPr>
            <a:r>
              <a:rPr sz="3900">
                <a:latin typeface="+mn-lt"/>
                <a:ea typeface="+mn-ea"/>
                <a:cs typeface="+mn-cs"/>
                <a:sym typeface="Optima"/>
              </a:rPr>
              <a:t>	 (2</a:t>
            </a:r>
            <a:r>
              <a:rPr sz="3900" i="1">
                <a:latin typeface="+mn-lt"/>
                <a:ea typeface="+mn-ea"/>
                <a:cs typeface="+mn-cs"/>
                <a:sym typeface="Optima"/>
              </a:rPr>
              <a:t>n</a:t>
            </a:r>
            <a:r>
              <a:rPr sz="3900">
                <a:latin typeface="+mn-lt"/>
                <a:ea typeface="+mn-ea"/>
                <a:cs typeface="+mn-cs"/>
                <a:sym typeface="Optima"/>
              </a:rPr>
              <a:t>-3)!! = (2</a:t>
            </a:r>
            <a:r>
              <a:rPr sz="3900" i="1">
                <a:latin typeface="+mn-lt"/>
                <a:ea typeface="+mn-ea"/>
                <a:cs typeface="+mn-cs"/>
                <a:sym typeface="Optima"/>
              </a:rPr>
              <a:t>n</a:t>
            </a:r>
            <a:r>
              <a:rPr sz="3900">
                <a:latin typeface="+mn-lt"/>
                <a:ea typeface="+mn-ea"/>
                <a:cs typeface="+mn-cs"/>
                <a:sym typeface="Optima"/>
              </a:rPr>
              <a:t>-3)!/[2</a:t>
            </a:r>
            <a:r>
              <a:rPr sz="3900" i="1" baseline="30769">
                <a:latin typeface="+mn-lt"/>
                <a:ea typeface="+mn-ea"/>
                <a:cs typeface="+mn-cs"/>
                <a:sym typeface="Optima"/>
              </a:rPr>
              <a:t>n</a:t>
            </a:r>
            <a:r>
              <a:rPr sz="3900" baseline="30769">
                <a:latin typeface="+mn-lt"/>
                <a:ea typeface="+mn-ea"/>
                <a:cs typeface="+mn-cs"/>
                <a:sym typeface="Optima"/>
              </a:rPr>
              <a:t>-1</a:t>
            </a:r>
            <a:r>
              <a:rPr sz="3900">
                <a:latin typeface="+mn-lt"/>
                <a:ea typeface="+mn-ea"/>
                <a:cs typeface="+mn-cs"/>
                <a:sym typeface="Optima"/>
              </a:rPr>
              <a:t>(</a:t>
            </a:r>
            <a:r>
              <a:rPr sz="3900" i="1">
                <a:latin typeface="+mn-lt"/>
                <a:ea typeface="+mn-ea"/>
                <a:cs typeface="+mn-cs"/>
                <a:sym typeface="Optima"/>
              </a:rPr>
              <a:t>n</a:t>
            </a:r>
            <a:r>
              <a:rPr sz="3900">
                <a:latin typeface="+mn-lt"/>
                <a:ea typeface="+mn-ea"/>
                <a:cs typeface="+mn-cs"/>
                <a:sym typeface="Optima"/>
              </a:rPr>
              <a:t>-1)!]</a:t>
            </a:r>
          </a:p>
        </p:txBody>
      </p:sp>
      <p:grpSp>
        <p:nvGrpSpPr>
          <p:cNvPr id="1494" name="Group 1494"/>
          <p:cNvGrpSpPr/>
          <p:nvPr/>
        </p:nvGrpSpPr>
        <p:grpSpPr>
          <a:xfrm>
            <a:off x="7340600" y="1028700"/>
            <a:ext cx="953347" cy="1088814"/>
            <a:chOff x="0" y="0"/>
            <a:chExt cx="953346" cy="1088813"/>
          </a:xfrm>
        </p:grpSpPr>
        <p:sp>
          <p:nvSpPr>
            <p:cNvPr id="1489" name="Shape 1489"/>
            <p:cNvSpPr/>
            <p:nvPr/>
          </p:nvSpPr>
          <p:spPr>
            <a:xfrm>
              <a:off x="123689" y="323825"/>
              <a:ext cx="332396" cy="573742"/>
            </a:xfrm>
            <a:prstGeom prst="line">
              <a:avLst/>
            </a:prstGeom>
            <a:noFill/>
            <a:ln w="38100" cap="flat">
              <a:solidFill>
                <a:srgbClr val="FF2600"/>
              </a:solidFill>
              <a:prstDash val="solid"/>
              <a:round/>
            </a:ln>
            <a:effectLst/>
          </p:spPr>
          <p:txBody>
            <a:bodyPr wrap="square" lIns="0" tIns="0" rIns="0" bIns="0" numCol="1" anchor="ctr">
              <a:noAutofit/>
            </a:bodyPr>
            <a:lstStyle/>
            <a:p>
              <a:pPr lvl="0"/>
              <a:endParaRPr/>
            </a:p>
          </p:txBody>
        </p:sp>
        <p:sp>
          <p:nvSpPr>
            <p:cNvPr id="1490" name="Shape 1490"/>
            <p:cNvSpPr/>
            <p:nvPr/>
          </p:nvSpPr>
          <p:spPr>
            <a:xfrm flipH="1">
              <a:off x="431800" y="323825"/>
              <a:ext cx="332396" cy="573742"/>
            </a:xfrm>
            <a:prstGeom prst="line">
              <a:avLst/>
            </a:prstGeom>
            <a:noFill/>
            <a:ln w="38100" cap="flat">
              <a:solidFill>
                <a:srgbClr val="4349AA"/>
              </a:solidFill>
              <a:prstDash val="solid"/>
              <a:round/>
            </a:ln>
            <a:effectLst/>
          </p:spPr>
          <p:txBody>
            <a:bodyPr wrap="square" lIns="0" tIns="0" rIns="0" bIns="0" numCol="1" anchor="ctr">
              <a:noAutofit/>
            </a:bodyPr>
            <a:lstStyle/>
            <a:p>
              <a:pPr lvl="0"/>
              <a:endParaRPr/>
            </a:p>
          </p:txBody>
        </p:sp>
        <p:sp>
          <p:nvSpPr>
            <p:cNvPr id="1491" name="Shape 1491"/>
            <p:cNvSpPr/>
            <p:nvPr/>
          </p:nvSpPr>
          <p:spPr>
            <a:xfrm>
              <a:off x="442788" y="897566"/>
              <a:ext cx="2259" cy="191248"/>
            </a:xfrm>
            <a:prstGeom prst="line">
              <a:avLst/>
            </a:prstGeom>
            <a:noFill/>
            <a:ln w="38100" cap="flat">
              <a:solidFill>
                <a:srgbClr val="009051"/>
              </a:solidFill>
              <a:prstDash val="solid"/>
              <a:round/>
            </a:ln>
            <a:effectLst/>
          </p:spPr>
          <p:txBody>
            <a:bodyPr wrap="square" lIns="0" tIns="0" rIns="0" bIns="0" numCol="1" anchor="ctr">
              <a:noAutofit/>
            </a:bodyPr>
            <a:lstStyle/>
            <a:p>
              <a:pPr lvl="0"/>
              <a:endParaRPr/>
            </a:p>
          </p:txBody>
        </p:sp>
        <p:sp>
          <p:nvSpPr>
            <p:cNvPr id="1492" name="Shape 1492"/>
            <p:cNvSpPr/>
            <p:nvPr/>
          </p:nvSpPr>
          <p:spPr>
            <a:xfrm>
              <a:off x="0" y="0"/>
              <a:ext cx="317770" cy="342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spcBef>
                  <a:spcPts val="1000"/>
                </a:spcBef>
                <a:buClr>
                  <a:srgbClr val="000000"/>
                </a:buClr>
                <a:buFont typeface="Trebuchet MS"/>
                <a:defRPr sz="1600">
                  <a:latin typeface="Trebuchet MS"/>
                  <a:ea typeface="Trebuchet MS"/>
                  <a:cs typeface="Trebuchet MS"/>
                  <a:sym typeface="Trebuchet MS"/>
                </a:defRPr>
              </a:lvl1pPr>
            </a:lstStyle>
            <a:p>
              <a:pPr lvl="0">
                <a:defRPr sz="1800"/>
              </a:pPr>
              <a:r>
                <a:rPr sz="1600"/>
                <a:t>a</a:t>
              </a:r>
            </a:p>
          </p:txBody>
        </p:sp>
        <p:sp>
          <p:nvSpPr>
            <p:cNvPr id="1493" name="Shape 1493"/>
            <p:cNvSpPr/>
            <p:nvPr/>
          </p:nvSpPr>
          <p:spPr>
            <a:xfrm>
              <a:off x="635576" y="0"/>
              <a:ext cx="317771" cy="342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spcBef>
                  <a:spcPts val="1000"/>
                </a:spcBef>
                <a:buClr>
                  <a:srgbClr val="000000"/>
                </a:buClr>
                <a:buFont typeface="Trebuchet MS"/>
                <a:defRPr sz="1600">
                  <a:latin typeface="Trebuchet MS"/>
                  <a:ea typeface="Trebuchet MS"/>
                  <a:cs typeface="Trebuchet MS"/>
                  <a:sym typeface="Trebuchet MS"/>
                </a:defRPr>
              </a:lvl1pPr>
            </a:lstStyle>
            <a:p>
              <a:pPr lvl="0">
                <a:defRPr sz="1800"/>
              </a:pPr>
              <a:r>
                <a:rPr sz="1600"/>
                <a:t>b</a:t>
              </a:r>
            </a:p>
          </p:txBody>
        </p:sp>
      </p:grpSp>
      <p:grpSp>
        <p:nvGrpSpPr>
          <p:cNvPr id="1520" name="Group 1520"/>
          <p:cNvGrpSpPr/>
          <p:nvPr/>
        </p:nvGrpSpPr>
        <p:grpSpPr>
          <a:xfrm>
            <a:off x="7988300" y="2006600"/>
            <a:ext cx="3327400" cy="1066800"/>
            <a:chOff x="0" y="0"/>
            <a:chExt cx="3327399" cy="1066800"/>
          </a:xfrm>
        </p:grpSpPr>
        <p:grpSp>
          <p:nvGrpSpPr>
            <p:cNvPr id="1502" name="Group 1502"/>
            <p:cNvGrpSpPr/>
            <p:nvPr/>
          </p:nvGrpSpPr>
          <p:grpSpPr>
            <a:xfrm>
              <a:off x="0" y="0"/>
              <a:ext cx="1016524" cy="1066800"/>
              <a:chOff x="0" y="0"/>
              <a:chExt cx="1016523" cy="1066800"/>
            </a:xfrm>
          </p:grpSpPr>
          <p:sp>
            <p:nvSpPr>
              <p:cNvPr id="1495" name="Shape 1495"/>
              <p:cNvSpPr/>
              <p:nvPr/>
            </p:nvSpPr>
            <p:spPr>
              <a:xfrm>
                <a:off x="95523" y="233097"/>
                <a:ext cx="400058" cy="694755"/>
              </a:xfrm>
              <a:prstGeom prst="line">
                <a:avLst/>
              </a:prstGeom>
              <a:noFill/>
              <a:ln w="38100" cap="flat">
                <a:solidFill>
                  <a:srgbClr val="FF2600"/>
                </a:solidFill>
                <a:prstDash val="solid"/>
                <a:round/>
              </a:ln>
              <a:effectLst/>
            </p:spPr>
            <p:txBody>
              <a:bodyPr wrap="square" lIns="0" tIns="0" rIns="0" bIns="0" numCol="1" anchor="ctr">
                <a:noAutofit/>
              </a:bodyPr>
              <a:lstStyle/>
              <a:p>
                <a:pPr lvl="0"/>
                <a:endParaRPr/>
              </a:p>
            </p:txBody>
          </p:sp>
          <p:sp>
            <p:nvSpPr>
              <p:cNvPr id="1496" name="Shape 1496"/>
              <p:cNvSpPr/>
              <p:nvPr/>
            </p:nvSpPr>
            <p:spPr>
              <a:xfrm flipH="1">
                <a:off x="316180" y="233097"/>
                <a:ext cx="239844" cy="416853"/>
              </a:xfrm>
              <a:prstGeom prst="line">
                <a:avLst/>
              </a:prstGeom>
              <a:noFill/>
              <a:ln w="38100" cap="flat">
                <a:solidFill>
                  <a:srgbClr val="000000"/>
                </a:solidFill>
                <a:prstDash val="solid"/>
                <a:round/>
              </a:ln>
              <a:effectLst/>
            </p:spPr>
            <p:txBody>
              <a:bodyPr wrap="square" lIns="0" tIns="0" rIns="0" bIns="0" numCol="1" anchor="ctr">
                <a:noAutofit/>
              </a:bodyPr>
              <a:lstStyle/>
              <a:p>
                <a:pPr lvl="0"/>
                <a:endParaRPr/>
              </a:p>
            </p:txBody>
          </p:sp>
          <p:sp>
            <p:nvSpPr>
              <p:cNvPr id="1497" name="Shape 1497"/>
              <p:cNvSpPr/>
              <p:nvPr/>
            </p:nvSpPr>
            <p:spPr>
              <a:xfrm>
                <a:off x="484070" y="927849"/>
                <a:ext cx="2008" cy="138951"/>
              </a:xfrm>
              <a:prstGeom prst="line">
                <a:avLst/>
              </a:prstGeom>
              <a:noFill/>
              <a:ln w="38100" cap="flat">
                <a:solidFill>
                  <a:srgbClr val="009051"/>
                </a:solidFill>
                <a:prstDash val="solid"/>
                <a:round/>
              </a:ln>
              <a:effectLst/>
            </p:spPr>
            <p:txBody>
              <a:bodyPr wrap="square" lIns="0" tIns="0" rIns="0" bIns="0" numCol="1" anchor="ctr">
                <a:noAutofit/>
              </a:bodyPr>
              <a:lstStyle/>
              <a:p>
                <a:pPr lvl="0"/>
                <a:endParaRPr/>
              </a:p>
            </p:txBody>
          </p:sp>
          <p:sp>
            <p:nvSpPr>
              <p:cNvPr id="1498" name="Shape 1498"/>
              <p:cNvSpPr/>
              <p:nvPr/>
            </p:nvSpPr>
            <p:spPr>
              <a:xfrm flipH="1">
                <a:off x="478313" y="233097"/>
                <a:ext cx="400059" cy="694755"/>
              </a:xfrm>
              <a:prstGeom prst="line">
                <a:avLst/>
              </a:prstGeom>
              <a:noFill/>
              <a:ln w="38100" cap="flat">
                <a:solidFill>
                  <a:srgbClr val="4349AA"/>
                </a:solidFill>
                <a:prstDash val="solid"/>
                <a:round/>
              </a:ln>
              <a:effectLst/>
            </p:spPr>
            <p:txBody>
              <a:bodyPr wrap="square" lIns="0" tIns="0" rIns="0" bIns="0" numCol="1" anchor="ctr">
                <a:noAutofit/>
              </a:bodyPr>
              <a:lstStyle/>
              <a:p>
                <a:pPr lvl="0"/>
                <a:endParaRPr/>
              </a:p>
            </p:txBody>
          </p:sp>
          <p:sp>
            <p:nvSpPr>
              <p:cNvPr id="1499" name="Shape 1499"/>
              <p:cNvSpPr/>
              <p:nvPr/>
            </p:nvSpPr>
            <p:spPr>
              <a:xfrm>
                <a:off x="0" y="0"/>
                <a:ext cx="233129" cy="2723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spcBef>
                    <a:spcPts val="700"/>
                  </a:spcBef>
                  <a:buClr>
                    <a:srgbClr val="000000"/>
                  </a:buClr>
                  <a:buFont typeface="Trebuchet MS"/>
                  <a:defRPr sz="1400">
                    <a:latin typeface="Trebuchet MS"/>
                    <a:ea typeface="Trebuchet MS"/>
                    <a:cs typeface="Trebuchet MS"/>
                    <a:sym typeface="Trebuchet MS"/>
                  </a:defRPr>
                </a:lvl1pPr>
              </a:lstStyle>
              <a:p>
                <a:pPr lvl="0">
                  <a:defRPr sz="1800"/>
                </a:pPr>
                <a:r>
                  <a:rPr sz="1400"/>
                  <a:t>a</a:t>
                </a:r>
              </a:p>
            </p:txBody>
          </p:sp>
          <p:sp>
            <p:nvSpPr>
              <p:cNvPr id="1500" name="Shape 1500"/>
              <p:cNvSpPr/>
              <p:nvPr/>
            </p:nvSpPr>
            <p:spPr>
              <a:xfrm>
                <a:off x="462964" y="0"/>
                <a:ext cx="232170" cy="2723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spcBef>
                    <a:spcPts val="700"/>
                  </a:spcBef>
                  <a:buClr>
                    <a:srgbClr val="000000"/>
                  </a:buClr>
                  <a:buFont typeface="Trebuchet MS"/>
                  <a:defRPr sz="1400">
                    <a:latin typeface="Trebuchet MS"/>
                    <a:ea typeface="Trebuchet MS"/>
                    <a:cs typeface="Trebuchet MS"/>
                    <a:sym typeface="Trebuchet MS"/>
                  </a:defRPr>
                </a:lvl1pPr>
              </a:lstStyle>
              <a:p>
                <a:pPr lvl="0">
                  <a:defRPr sz="1800"/>
                </a:pPr>
                <a:r>
                  <a:rPr sz="1400"/>
                  <a:t>c</a:t>
                </a:r>
              </a:p>
            </p:txBody>
          </p:sp>
          <p:sp>
            <p:nvSpPr>
              <p:cNvPr id="1501" name="Shape 1501"/>
              <p:cNvSpPr/>
              <p:nvPr/>
            </p:nvSpPr>
            <p:spPr>
              <a:xfrm>
                <a:off x="783395" y="0"/>
                <a:ext cx="233129" cy="2723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spcBef>
                    <a:spcPts val="700"/>
                  </a:spcBef>
                  <a:buClr>
                    <a:srgbClr val="000000"/>
                  </a:buClr>
                  <a:buFont typeface="Trebuchet MS"/>
                  <a:defRPr sz="1400">
                    <a:latin typeface="Trebuchet MS"/>
                    <a:ea typeface="Trebuchet MS"/>
                    <a:cs typeface="Trebuchet MS"/>
                    <a:sym typeface="Trebuchet MS"/>
                  </a:defRPr>
                </a:lvl1pPr>
              </a:lstStyle>
              <a:p>
                <a:pPr lvl="0">
                  <a:defRPr sz="1800"/>
                </a:pPr>
                <a:r>
                  <a:rPr sz="1400"/>
                  <a:t>b</a:t>
                </a:r>
              </a:p>
            </p:txBody>
          </p:sp>
        </p:grpSp>
        <p:grpSp>
          <p:nvGrpSpPr>
            <p:cNvPr id="1510" name="Group 1510"/>
            <p:cNvGrpSpPr/>
            <p:nvPr/>
          </p:nvGrpSpPr>
          <p:grpSpPr>
            <a:xfrm>
              <a:off x="1162207" y="0"/>
              <a:ext cx="1009755" cy="1066800"/>
              <a:chOff x="0" y="0"/>
              <a:chExt cx="1009754" cy="1066800"/>
            </a:xfrm>
          </p:grpSpPr>
          <p:sp>
            <p:nvSpPr>
              <p:cNvPr id="1503" name="Shape 1503"/>
              <p:cNvSpPr/>
              <p:nvPr/>
            </p:nvSpPr>
            <p:spPr>
              <a:xfrm flipH="1">
                <a:off x="471544" y="233097"/>
                <a:ext cx="400060" cy="694754"/>
              </a:xfrm>
              <a:prstGeom prst="line">
                <a:avLst/>
              </a:prstGeom>
              <a:noFill/>
              <a:ln w="38100" cap="flat">
                <a:solidFill>
                  <a:srgbClr val="4349AA"/>
                </a:solidFill>
                <a:prstDash val="solid"/>
                <a:round/>
              </a:ln>
              <a:effectLst/>
            </p:spPr>
            <p:txBody>
              <a:bodyPr wrap="square" lIns="0" tIns="0" rIns="0" bIns="0" numCol="1" anchor="ctr">
                <a:noAutofit/>
              </a:bodyPr>
              <a:lstStyle/>
              <a:p>
                <a:pPr lvl="0"/>
                <a:endParaRPr/>
              </a:p>
            </p:txBody>
          </p:sp>
          <p:sp>
            <p:nvSpPr>
              <p:cNvPr id="1504" name="Shape 1504"/>
              <p:cNvSpPr/>
              <p:nvPr/>
            </p:nvSpPr>
            <p:spPr>
              <a:xfrm>
                <a:off x="411103" y="233097"/>
                <a:ext cx="239844" cy="416853"/>
              </a:xfrm>
              <a:prstGeom prst="line">
                <a:avLst/>
              </a:prstGeom>
              <a:noFill/>
              <a:ln w="38100" cap="flat">
                <a:solidFill>
                  <a:srgbClr val="000000"/>
                </a:solidFill>
                <a:prstDash val="solid"/>
                <a:round/>
              </a:ln>
              <a:effectLst/>
            </p:spPr>
            <p:txBody>
              <a:bodyPr wrap="square" lIns="0" tIns="0" rIns="0" bIns="0" numCol="1" anchor="ctr">
                <a:noAutofit/>
              </a:bodyPr>
              <a:lstStyle/>
              <a:p>
                <a:pPr lvl="0"/>
                <a:endParaRPr/>
              </a:p>
            </p:txBody>
          </p:sp>
          <p:sp>
            <p:nvSpPr>
              <p:cNvPr id="1505" name="Shape 1505"/>
              <p:cNvSpPr/>
              <p:nvPr/>
            </p:nvSpPr>
            <p:spPr>
              <a:xfrm flipH="1">
                <a:off x="483056" y="927849"/>
                <a:ext cx="2007" cy="138951"/>
              </a:xfrm>
              <a:prstGeom prst="line">
                <a:avLst/>
              </a:prstGeom>
              <a:noFill/>
              <a:ln w="38100" cap="flat">
                <a:solidFill>
                  <a:srgbClr val="009051"/>
                </a:solidFill>
                <a:prstDash val="solid"/>
                <a:round/>
              </a:ln>
              <a:effectLst/>
            </p:spPr>
            <p:txBody>
              <a:bodyPr wrap="square" lIns="0" tIns="0" rIns="0" bIns="0" numCol="1" anchor="ctr">
                <a:noAutofit/>
              </a:bodyPr>
              <a:lstStyle/>
              <a:p>
                <a:pPr lvl="0"/>
                <a:endParaRPr/>
              </a:p>
            </p:txBody>
          </p:sp>
          <p:sp>
            <p:nvSpPr>
              <p:cNvPr id="1506" name="Shape 1506"/>
              <p:cNvSpPr/>
              <p:nvPr/>
            </p:nvSpPr>
            <p:spPr>
              <a:xfrm>
                <a:off x="88753" y="233097"/>
                <a:ext cx="400060" cy="694754"/>
              </a:xfrm>
              <a:prstGeom prst="line">
                <a:avLst/>
              </a:prstGeom>
              <a:noFill/>
              <a:ln w="38100" cap="flat">
                <a:solidFill>
                  <a:srgbClr val="FF2600"/>
                </a:solidFill>
                <a:prstDash val="solid"/>
                <a:round/>
              </a:ln>
              <a:effectLst/>
            </p:spPr>
            <p:txBody>
              <a:bodyPr wrap="square" lIns="0" tIns="0" rIns="0" bIns="0" numCol="1" anchor="ctr">
                <a:noAutofit/>
              </a:bodyPr>
              <a:lstStyle/>
              <a:p>
                <a:pPr lvl="0"/>
                <a:endParaRPr/>
              </a:p>
            </p:txBody>
          </p:sp>
          <p:sp>
            <p:nvSpPr>
              <p:cNvPr id="1507" name="Shape 1507"/>
              <p:cNvSpPr/>
              <p:nvPr/>
            </p:nvSpPr>
            <p:spPr>
              <a:xfrm>
                <a:off x="0" y="0"/>
                <a:ext cx="233129" cy="2723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spcBef>
                    <a:spcPts val="700"/>
                  </a:spcBef>
                  <a:buClr>
                    <a:srgbClr val="000000"/>
                  </a:buClr>
                  <a:buFont typeface="Trebuchet MS"/>
                  <a:defRPr sz="1400">
                    <a:latin typeface="Trebuchet MS"/>
                    <a:ea typeface="Trebuchet MS"/>
                    <a:cs typeface="Trebuchet MS"/>
                    <a:sym typeface="Trebuchet MS"/>
                  </a:defRPr>
                </a:lvl1pPr>
              </a:lstStyle>
              <a:p>
                <a:pPr lvl="0">
                  <a:defRPr sz="1800"/>
                </a:pPr>
                <a:r>
                  <a:rPr sz="1400"/>
                  <a:t>a</a:t>
                </a:r>
              </a:p>
            </p:txBody>
          </p:sp>
          <p:sp>
            <p:nvSpPr>
              <p:cNvPr id="1508" name="Shape 1508"/>
              <p:cNvSpPr/>
              <p:nvPr/>
            </p:nvSpPr>
            <p:spPr>
              <a:xfrm>
                <a:off x="318043" y="0"/>
                <a:ext cx="232170" cy="2723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spcBef>
                    <a:spcPts val="700"/>
                  </a:spcBef>
                  <a:buClr>
                    <a:srgbClr val="000000"/>
                  </a:buClr>
                  <a:buFont typeface="Trebuchet MS"/>
                  <a:defRPr sz="1400">
                    <a:latin typeface="Trebuchet MS"/>
                    <a:ea typeface="Trebuchet MS"/>
                    <a:cs typeface="Trebuchet MS"/>
                    <a:sym typeface="Trebuchet MS"/>
                  </a:defRPr>
                </a:lvl1pPr>
              </a:lstStyle>
              <a:p>
                <a:pPr lvl="0">
                  <a:defRPr sz="1800"/>
                </a:pPr>
                <a:r>
                  <a:rPr sz="1400"/>
                  <a:t>c</a:t>
                </a:r>
              </a:p>
            </p:txBody>
          </p:sp>
          <p:sp>
            <p:nvSpPr>
              <p:cNvPr id="1509" name="Shape 1509"/>
              <p:cNvSpPr/>
              <p:nvPr/>
            </p:nvSpPr>
            <p:spPr>
              <a:xfrm>
                <a:off x="776625" y="0"/>
                <a:ext cx="233130" cy="2723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spcBef>
                    <a:spcPts val="700"/>
                  </a:spcBef>
                  <a:buClr>
                    <a:srgbClr val="000000"/>
                  </a:buClr>
                  <a:buFont typeface="Trebuchet MS"/>
                  <a:defRPr sz="1400">
                    <a:latin typeface="Trebuchet MS"/>
                    <a:ea typeface="Trebuchet MS"/>
                    <a:cs typeface="Trebuchet MS"/>
                    <a:sym typeface="Trebuchet MS"/>
                  </a:defRPr>
                </a:lvl1pPr>
              </a:lstStyle>
              <a:p>
                <a:pPr lvl="0">
                  <a:defRPr sz="1800"/>
                </a:pPr>
                <a:r>
                  <a:rPr sz="1400"/>
                  <a:t>b</a:t>
                </a:r>
              </a:p>
            </p:txBody>
          </p:sp>
        </p:grpSp>
        <p:grpSp>
          <p:nvGrpSpPr>
            <p:cNvPr id="1519" name="Group 1519"/>
            <p:cNvGrpSpPr/>
            <p:nvPr/>
          </p:nvGrpSpPr>
          <p:grpSpPr>
            <a:xfrm>
              <a:off x="2313131" y="0"/>
              <a:ext cx="1014269" cy="1066800"/>
              <a:chOff x="0" y="0"/>
              <a:chExt cx="1014267" cy="1066800"/>
            </a:xfrm>
          </p:grpSpPr>
          <p:sp>
            <p:nvSpPr>
              <p:cNvPr id="1511" name="Shape 1511"/>
              <p:cNvSpPr/>
              <p:nvPr/>
            </p:nvSpPr>
            <p:spPr>
              <a:xfrm>
                <a:off x="93267" y="233097"/>
                <a:ext cx="239843" cy="416853"/>
              </a:xfrm>
              <a:prstGeom prst="line">
                <a:avLst/>
              </a:prstGeom>
              <a:noFill/>
              <a:ln w="38100" cap="flat">
                <a:solidFill>
                  <a:srgbClr val="FF2600"/>
                </a:solidFill>
                <a:prstDash val="solid"/>
                <a:round/>
              </a:ln>
              <a:effectLst/>
            </p:spPr>
            <p:txBody>
              <a:bodyPr wrap="square" lIns="0" tIns="0" rIns="0" bIns="0" numCol="1" anchor="ctr">
                <a:noAutofit/>
              </a:bodyPr>
              <a:lstStyle/>
              <a:p>
                <a:pPr lvl="0"/>
                <a:endParaRPr/>
              </a:p>
            </p:txBody>
          </p:sp>
          <p:sp>
            <p:nvSpPr>
              <p:cNvPr id="1512" name="Shape 1512"/>
              <p:cNvSpPr/>
              <p:nvPr/>
            </p:nvSpPr>
            <p:spPr>
              <a:xfrm flipH="1">
                <a:off x="313923" y="233097"/>
                <a:ext cx="239844" cy="416853"/>
              </a:xfrm>
              <a:prstGeom prst="line">
                <a:avLst/>
              </a:prstGeom>
              <a:noFill/>
              <a:ln w="38100" cap="flat">
                <a:solidFill>
                  <a:srgbClr val="4349AA"/>
                </a:solidFill>
                <a:prstDash val="solid"/>
                <a:round/>
              </a:ln>
              <a:effectLst/>
            </p:spPr>
            <p:txBody>
              <a:bodyPr wrap="square" lIns="0" tIns="0" rIns="0" bIns="0" numCol="1" anchor="ctr">
                <a:noAutofit/>
              </a:bodyPr>
              <a:lstStyle/>
              <a:p>
                <a:pPr lvl="0"/>
                <a:endParaRPr/>
              </a:p>
            </p:txBody>
          </p:sp>
          <p:sp>
            <p:nvSpPr>
              <p:cNvPr id="1513" name="Shape 1513"/>
              <p:cNvSpPr/>
              <p:nvPr/>
            </p:nvSpPr>
            <p:spPr>
              <a:xfrm>
                <a:off x="481814" y="927849"/>
                <a:ext cx="2007" cy="138951"/>
              </a:xfrm>
              <a:prstGeom prst="line">
                <a:avLst/>
              </a:prstGeom>
              <a:noFill/>
              <a:ln w="38100" cap="flat">
                <a:solidFill>
                  <a:srgbClr val="009051"/>
                </a:solidFill>
                <a:prstDash val="solid"/>
                <a:round/>
              </a:ln>
              <a:effectLst/>
            </p:spPr>
            <p:txBody>
              <a:bodyPr wrap="square" lIns="0" tIns="0" rIns="0" bIns="0" numCol="1" anchor="ctr">
                <a:noAutofit/>
              </a:bodyPr>
              <a:lstStyle/>
              <a:p>
                <a:pPr lvl="0"/>
                <a:endParaRPr/>
              </a:p>
            </p:txBody>
          </p:sp>
          <p:sp>
            <p:nvSpPr>
              <p:cNvPr id="1514" name="Shape 1514"/>
              <p:cNvSpPr/>
              <p:nvPr/>
            </p:nvSpPr>
            <p:spPr>
              <a:xfrm flipH="1">
                <a:off x="476057" y="233097"/>
                <a:ext cx="400060" cy="694754"/>
              </a:xfrm>
              <a:prstGeom prst="line">
                <a:avLst/>
              </a:prstGeom>
              <a:noFill/>
              <a:ln w="38100" cap="flat">
                <a:solidFill>
                  <a:srgbClr val="000000"/>
                </a:solidFill>
                <a:prstDash val="solid"/>
                <a:round/>
              </a:ln>
              <a:effectLst/>
            </p:spPr>
            <p:txBody>
              <a:bodyPr wrap="square" lIns="0" tIns="0" rIns="0" bIns="0" numCol="1" anchor="ctr">
                <a:noAutofit/>
              </a:bodyPr>
              <a:lstStyle/>
              <a:p>
                <a:pPr lvl="0"/>
                <a:endParaRPr/>
              </a:p>
            </p:txBody>
          </p:sp>
          <p:sp>
            <p:nvSpPr>
              <p:cNvPr id="1515" name="Shape 1515"/>
              <p:cNvSpPr/>
              <p:nvPr/>
            </p:nvSpPr>
            <p:spPr>
              <a:xfrm>
                <a:off x="0" y="0"/>
                <a:ext cx="233129" cy="2723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spcBef>
                    <a:spcPts val="700"/>
                  </a:spcBef>
                  <a:buClr>
                    <a:srgbClr val="000000"/>
                  </a:buClr>
                  <a:buFont typeface="Trebuchet MS"/>
                  <a:defRPr sz="1400">
                    <a:latin typeface="Trebuchet MS"/>
                    <a:ea typeface="Trebuchet MS"/>
                    <a:cs typeface="Trebuchet MS"/>
                    <a:sym typeface="Trebuchet MS"/>
                  </a:defRPr>
                </a:lvl1pPr>
              </a:lstStyle>
              <a:p>
                <a:pPr lvl="0">
                  <a:defRPr sz="1800"/>
                </a:pPr>
                <a:r>
                  <a:rPr sz="1400"/>
                  <a:t>a</a:t>
                </a:r>
              </a:p>
            </p:txBody>
          </p:sp>
          <p:sp>
            <p:nvSpPr>
              <p:cNvPr id="1516" name="Shape 1516"/>
              <p:cNvSpPr/>
              <p:nvPr/>
            </p:nvSpPr>
            <p:spPr>
              <a:xfrm>
                <a:off x="460707" y="0"/>
                <a:ext cx="232170" cy="2723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spcBef>
                    <a:spcPts val="700"/>
                  </a:spcBef>
                  <a:buClr>
                    <a:srgbClr val="000000"/>
                  </a:buClr>
                  <a:buFont typeface="Trebuchet MS"/>
                  <a:defRPr sz="1400">
                    <a:latin typeface="Trebuchet MS"/>
                    <a:ea typeface="Trebuchet MS"/>
                    <a:cs typeface="Trebuchet MS"/>
                    <a:sym typeface="Trebuchet MS"/>
                  </a:defRPr>
                </a:lvl1pPr>
              </a:lstStyle>
              <a:p>
                <a:pPr lvl="0">
                  <a:defRPr sz="1800"/>
                </a:pPr>
                <a:r>
                  <a:rPr sz="1400"/>
                  <a:t>b</a:t>
                </a:r>
              </a:p>
            </p:txBody>
          </p:sp>
          <p:sp>
            <p:nvSpPr>
              <p:cNvPr id="1517" name="Shape 1517"/>
              <p:cNvSpPr/>
              <p:nvPr/>
            </p:nvSpPr>
            <p:spPr>
              <a:xfrm>
                <a:off x="781139" y="0"/>
                <a:ext cx="233129" cy="2723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spcBef>
                    <a:spcPts val="700"/>
                  </a:spcBef>
                  <a:buClr>
                    <a:srgbClr val="000000"/>
                  </a:buClr>
                  <a:buFont typeface="Trebuchet MS"/>
                  <a:defRPr sz="1400">
                    <a:latin typeface="Trebuchet MS"/>
                    <a:ea typeface="Trebuchet MS"/>
                    <a:cs typeface="Trebuchet MS"/>
                    <a:sym typeface="Trebuchet MS"/>
                  </a:defRPr>
                </a:lvl1pPr>
              </a:lstStyle>
              <a:p>
                <a:pPr lvl="0">
                  <a:defRPr sz="1800"/>
                </a:pPr>
                <a:r>
                  <a:rPr sz="1400"/>
                  <a:t>c</a:t>
                </a:r>
              </a:p>
            </p:txBody>
          </p:sp>
          <p:sp>
            <p:nvSpPr>
              <p:cNvPr id="1518" name="Shape 1518"/>
              <p:cNvSpPr/>
              <p:nvPr/>
            </p:nvSpPr>
            <p:spPr>
              <a:xfrm>
                <a:off x="330232" y="649948"/>
                <a:ext cx="160215" cy="277903"/>
              </a:xfrm>
              <a:prstGeom prst="line">
                <a:avLst/>
              </a:prstGeom>
              <a:noFill/>
              <a:ln w="38100" cap="flat">
                <a:solidFill>
                  <a:srgbClr val="009051"/>
                </a:solidFill>
                <a:prstDash val="solid"/>
                <a:round/>
              </a:ln>
              <a:effectLst/>
            </p:spPr>
            <p:txBody>
              <a:bodyPr wrap="square" lIns="0" tIns="0" rIns="0" bIns="0" numCol="1" anchor="ctr">
                <a:noAutofit/>
              </a:bodyPr>
              <a:lstStyle/>
              <a:p>
                <a:pPr lvl="0"/>
                <a:endParaRPr/>
              </a:p>
            </p:txBody>
          </p:sp>
        </p:grpSp>
      </p:gr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Gill Sans"/>
        <a:ea typeface="Gill Sans"/>
        <a:cs typeface="Gill Sans"/>
      </a:majorFont>
      <a:minorFont>
        <a:latin typeface="Optima"/>
        <a:ea typeface="Optima"/>
        <a:cs typeface="Optim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j-lt"/>
            <a:ea typeface="+mj-ea"/>
            <a:cs typeface="+mj-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Gill Sans"/>
        <a:ea typeface="Gill Sans"/>
        <a:cs typeface="Gill Sans"/>
      </a:majorFont>
      <a:minorFont>
        <a:latin typeface="Optima"/>
        <a:ea typeface="Optima"/>
        <a:cs typeface="Optim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j-lt"/>
            <a:ea typeface="+mj-ea"/>
            <a:cs typeface="+mj-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87</TotalTime>
  <Words>661</Words>
  <Application>Microsoft Macintosh PowerPoint</Application>
  <PresentationFormat>Custom</PresentationFormat>
  <Paragraphs>199</Paragraphs>
  <Slides>17</Slides>
  <Notes>16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Black</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Phylogenetics 1</dc:title>
  <cp:lastModifiedBy>Brian O'Meara</cp:lastModifiedBy>
  <cp:revision>11</cp:revision>
  <dcterms:modified xsi:type="dcterms:W3CDTF">2016-01-13T20:11:14Z</dcterms:modified>
</cp:coreProperties>
</file>