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2" r:id="rId5"/>
    <p:sldId id="259" r:id="rId6"/>
    <p:sldId id="271" r:id="rId7"/>
    <p:sldId id="261" r:id="rId8"/>
    <p:sldId id="262" r:id="rId9"/>
    <p:sldId id="263" r:id="rId10"/>
    <p:sldId id="264" r:id="rId11"/>
    <p:sldId id="265" r:id="rId12"/>
    <p:sldId id="267" r:id="rId13"/>
    <p:sldId id="269" r:id="rId14"/>
    <p:sldId id="270" r:id="rId15"/>
    <p:sldId id="266" r:id="rId16"/>
    <p:sldId id="258" r:id="rId17"/>
    <p:sldId id="260"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1B15CB-CBE8-BEAF-6F05-59A6E74C7060}" name="Davies, Ryan" initials="" userId="S::rdavies@nrel.gov::c5f9acbf-cbde-478e-8553-8078bae1c76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B9E538-541D-1541-A7DD-FB03317C23E4}" v="67" dt="2024-11-22T19:21:35.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31"/>
    <p:restoredTop sz="94658"/>
  </p:normalViewPr>
  <p:slideViewPr>
    <p:cSldViewPr snapToGrid="0">
      <p:cViewPr varScale="1">
        <p:scale>
          <a:sx n="85" d="100"/>
          <a:sy n="85" d="100"/>
        </p:scale>
        <p:origin x="200"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es, Ryan" userId="c5f9acbf-cbde-478e-8553-8078bae1c761" providerId="ADAL" clId="{C0B9E538-541D-1541-A7DD-FB03317C23E4}"/>
    <pc:docChg chg="undo custSel addSld delSld modSld sldOrd">
      <pc:chgData name="Davies, Ryan" userId="c5f9acbf-cbde-478e-8553-8078bae1c761" providerId="ADAL" clId="{C0B9E538-541D-1541-A7DD-FB03317C23E4}" dt="2024-11-22T19:21:43.085" v="3506" actId="20577"/>
      <pc:docMkLst>
        <pc:docMk/>
      </pc:docMkLst>
      <pc:sldChg chg="modSp mod ord">
        <pc:chgData name="Davies, Ryan" userId="c5f9acbf-cbde-478e-8553-8078bae1c761" providerId="ADAL" clId="{C0B9E538-541D-1541-A7DD-FB03317C23E4}" dt="2024-11-07T20:24:41.352" v="379" actId="14100"/>
        <pc:sldMkLst>
          <pc:docMk/>
          <pc:sldMk cId="968778338" sldId="257"/>
        </pc:sldMkLst>
        <pc:spChg chg="mod">
          <ac:chgData name="Davies, Ryan" userId="c5f9acbf-cbde-478e-8553-8078bae1c761" providerId="ADAL" clId="{C0B9E538-541D-1541-A7DD-FB03317C23E4}" dt="2024-11-07T20:24:41.352" v="379" actId="14100"/>
          <ac:spMkLst>
            <pc:docMk/>
            <pc:sldMk cId="968778338" sldId="257"/>
            <ac:spMk id="2" creationId="{EC902E05-B875-4A23-CCFE-EB5201793B07}"/>
          </ac:spMkLst>
        </pc:spChg>
        <pc:spChg chg="mod">
          <ac:chgData name="Davies, Ryan" userId="c5f9acbf-cbde-478e-8553-8078bae1c761" providerId="ADAL" clId="{C0B9E538-541D-1541-A7DD-FB03317C23E4}" dt="2024-11-07T20:24:01.445" v="364"/>
          <ac:spMkLst>
            <pc:docMk/>
            <pc:sldMk cId="968778338" sldId="257"/>
            <ac:spMk id="3" creationId="{D19F62E3-6FD1-B395-DE70-AE7B80BD20BD}"/>
          </ac:spMkLst>
        </pc:spChg>
      </pc:sldChg>
      <pc:sldChg chg="modSp mod ord">
        <pc:chgData name="Davies, Ryan" userId="c5f9acbf-cbde-478e-8553-8078bae1c761" providerId="ADAL" clId="{C0B9E538-541D-1541-A7DD-FB03317C23E4}" dt="2024-11-07T20:24:31.232" v="377" actId="27636"/>
        <pc:sldMkLst>
          <pc:docMk/>
          <pc:sldMk cId="3482019354" sldId="258"/>
        </pc:sldMkLst>
        <pc:spChg chg="mod">
          <ac:chgData name="Davies, Ryan" userId="c5f9acbf-cbde-478e-8553-8078bae1c761" providerId="ADAL" clId="{C0B9E538-541D-1541-A7DD-FB03317C23E4}" dt="2024-11-07T20:24:31.232" v="377" actId="27636"/>
          <ac:spMkLst>
            <pc:docMk/>
            <pc:sldMk cId="3482019354" sldId="258"/>
            <ac:spMk id="2" creationId="{1A0EBBB2-DE6A-1E8E-7F38-2C5D8E5E8B94}"/>
          </ac:spMkLst>
        </pc:spChg>
        <pc:spChg chg="mod">
          <ac:chgData name="Davies, Ryan" userId="c5f9acbf-cbde-478e-8553-8078bae1c761" providerId="ADAL" clId="{C0B9E538-541D-1541-A7DD-FB03317C23E4}" dt="2024-11-07T20:24:01.586" v="370" actId="27636"/>
          <ac:spMkLst>
            <pc:docMk/>
            <pc:sldMk cId="3482019354" sldId="258"/>
            <ac:spMk id="3" creationId="{CE0FCC73-C70F-8E32-160E-6D7DEF61B2C4}"/>
          </ac:spMkLst>
        </pc:spChg>
      </pc:sldChg>
      <pc:sldChg chg="addSp delSp modSp mod ord">
        <pc:chgData name="Davies, Ryan" userId="c5f9acbf-cbde-478e-8553-8078bae1c761" providerId="ADAL" clId="{C0B9E538-541D-1541-A7DD-FB03317C23E4}" dt="2024-11-22T19:21:33.138" v="3504" actId="21"/>
        <pc:sldMkLst>
          <pc:docMk/>
          <pc:sldMk cId="3649603151" sldId="259"/>
        </pc:sldMkLst>
        <pc:spChg chg="mod">
          <ac:chgData name="Davies, Ryan" userId="c5f9acbf-cbde-478e-8553-8078bae1c761" providerId="ADAL" clId="{C0B9E538-541D-1541-A7DD-FB03317C23E4}" dt="2024-11-07T20:24:14.330" v="374" actId="20577"/>
          <ac:spMkLst>
            <pc:docMk/>
            <pc:sldMk cId="3649603151" sldId="259"/>
            <ac:spMk id="2" creationId="{EBD87291-56AF-8F45-95A3-3F02E46A5CB9}"/>
          </ac:spMkLst>
        </pc:spChg>
        <pc:spChg chg="mod">
          <ac:chgData name="Davies, Ryan" userId="c5f9acbf-cbde-478e-8553-8078bae1c761" providerId="ADAL" clId="{C0B9E538-541D-1541-A7DD-FB03317C23E4}" dt="2024-11-22T18:58:15.492" v="3186" actId="20577"/>
          <ac:spMkLst>
            <pc:docMk/>
            <pc:sldMk cId="3649603151" sldId="259"/>
            <ac:spMk id="3" creationId="{D26D5CE0-D62B-82D4-E51E-3F960EF82D9E}"/>
          </ac:spMkLst>
        </pc:spChg>
        <pc:spChg chg="add del mod">
          <ac:chgData name="Davies, Ryan" userId="c5f9acbf-cbde-478e-8553-8078bae1c761" providerId="ADAL" clId="{C0B9E538-541D-1541-A7DD-FB03317C23E4}" dt="2024-11-22T19:21:33.138" v="3504" actId="21"/>
          <ac:spMkLst>
            <pc:docMk/>
            <pc:sldMk cId="3649603151" sldId="259"/>
            <ac:spMk id="4" creationId="{0F09A874-42D5-EA7A-0C86-35156C58C064}"/>
          </ac:spMkLst>
        </pc:spChg>
        <pc:picChg chg="mod">
          <ac:chgData name="Davies, Ryan" userId="c5f9acbf-cbde-478e-8553-8078bae1c761" providerId="ADAL" clId="{C0B9E538-541D-1541-A7DD-FB03317C23E4}" dt="2024-11-22T19:10:07.507" v="3192" actId="1076"/>
          <ac:picMkLst>
            <pc:docMk/>
            <pc:sldMk cId="3649603151" sldId="259"/>
            <ac:picMk id="5" creationId="{00950BB1-6C64-AAE9-834F-2DB649B3C2D2}"/>
          </ac:picMkLst>
        </pc:picChg>
      </pc:sldChg>
      <pc:sldChg chg="modSp mod ord">
        <pc:chgData name="Davies, Ryan" userId="c5f9acbf-cbde-478e-8553-8078bae1c761" providerId="ADAL" clId="{C0B9E538-541D-1541-A7DD-FB03317C23E4}" dt="2024-11-07T20:24:35.919" v="378" actId="14100"/>
        <pc:sldMkLst>
          <pc:docMk/>
          <pc:sldMk cId="2346593123" sldId="260"/>
        </pc:sldMkLst>
        <pc:spChg chg="mod">
          <ac:chgData name="Davies, Ryan" userId="c5f9acbf-cbde-478e-8553-8078bae1c761" providerId="ADAL" clId="{C0B9E538-541D-1541-A7DD-FB03317C23E4}" dt="2024-11-07T20:24:35.919" v="378" actId="14100"/>
          <ac:spMkLst>
            <pc:docMk/>
            <pc:sldMk cId="2346593123" sldId="260"/>
            <ac:spMk id="2" creationId="{B716F726-99ED-358B-0E2E-45B988DFBE80}"/>
          </ac:spMkLst>
        </pc:spChg>
        <pc:spChg chg="mod">
          <ac:chgData name="Davies, Ryan" userId="c5f9acbf-cbde-478e-8553-8078bae1c761" providerId="ADAL" clId="{C0B9E538-541D-1541-A7DD-FB03317C23E4}" dt="2024-11-07T20:24:01.591" v="371" actId="27636"/>
          <ac:spMkLst>
            <pc:docMk/>
            <pc:sldMk cId="2346593123" sldId="260"/>
            <ac:spMk id="3" creationId="{CBF970E5-63CD-CF41-61C2-422D3A3316D3}"/>
          </ac:spMkLst>
        </pc:spChg>
      </pc:sldChg>
      <pc:sldChg chg="modSp mod modNotesTx">
        <pc:chgData name="Davies, Ryan" userId="c5f9acbf-cbde-478e-8553-8078bae1c761" providerId="ADAL" clId="{C0B9E538-541D-1541-A7DD-FB03317C23E4}" dt="2024-11-07T20:24:20.051" v="375" actId="14100"/>
        <pc:sldMkLst>
          <pc:docMk/>
          <pc:sldMk cId="2920029411" sldId="261"/>
        </pc:sldMkLst>
        <pc:spChg chg="mod">
          <ac:chgData name="Davies, Ryan" userId="c5f9acbf-cbde-478e-8553-8078bae1c761" providerId="ADAL" clId="{C0B9E538-541D-1541-A7DD-FB03317C23E4}" dt="2024-11-07T20:24:20.051" v="375" actId="14100"/>
          <ac:spMkLst>
            <pc:docMk/>
            <pc:sldMk cId="2920029411" sldId="261"/>
            <ac:spMk id="2" creationId="{A913BD10-F489-F80B-A181-756CADC470A1}"/>
          </ac:spMkLst>
        </pc:spChg>
      </pc:sldChg>
      <pc:sldChg chg="addSp modSp mod">
        <pc:chgData name="Davies, Ryan" userId="c5f9acbf-cbde-478e-8553-8078bae1c761" providerId="ADAL" clId="{C0B9E538-541D-1541-A7DD-FB03317C23E4}" dt="2024-11-22T19:03:02.436" v="3190" actId="1076"/>
        <pc:sldMkLst>
          <pc:docMk/>
          <pc:sldMk cId="3788332375" sldId="262"/>
        </pc:sldMkLst>
        <pc:spChg chg="mod">
          <ac:chgData name="Davies, Ryan" userId="c5f9acbf-cbde-478e-8553-8078bae1c761" providerId="ADAL" clId="{C0B9E538-541D-1541-A7DD-FB03317C23E4}" dt="2024-11-22T19:02:57.811" v="3189" actId="27636"/>
          <ac:spMkLst>
            <pc:docMk/>
            <pc:sldMk cId="3788332375" sldId="262"/>
            <ac:spMk id="2" creationId="{DA877C57-DBC2-BC06-98B8-A9DAF503EABA}"/>
          </ac:spMkLst>
        </pc:spChg>
        <pc:spChg chg="mod">
          <ac:chgData name="Davies, Ryan" userId="c5f9acbf-cbde-478e-8553-8078bae1c761" providerId="ADAL" clId="{C0B9E538-541D-1541-A7DD-FB03317C23E4}" dt="2024-11-22T19:03:02.436" v="3190" actId="1076"/>
          <ac:spMkLst>
            <pc:docMk/>
            <pc:sldMk cId="3788332375" sldId="262"/>
            <ac:spMk id="3" creationId="{87CE5851-014E-947E-E33E-446C55008335}"/>
          </ac:spMkLst>
        </pc:spChg>
        <pc:spChg chg="mod">
          <ac:chgData name="Davies, Ryan" userId="c5f9acbf-cbde-478e-8553-8078bae1c761" providerId="ADAL" clId="{C0B9E538-541D-1541-A7DD-FB03317C23E4}" dt="2024-11-05T21:35:01.066" v="182" actId="1076"/>
          <ac:spMkLst>
            <pc:docMk/>
            <pc:sldMk cId="3788332375" sldId="262"/>
            <ac:spMk id="4" creationId="{653EE4D2-7B3F-D50D-5B56-812AC11D49A6}"/>
          </ac:spMkLst>
        </pc:spChg>
        <pc:spChg chg="add mod">
          <ac:chgData name="Davies, Ryan" userId="c5f9acbf-cbde-478e-8553-8078bae1c761" providerId="ADAL" clId="{C0B9E538-541D-1541-A7DD-FB03317C23E4}" dt="2024-11-05T21:35:10.017" v="196" actId="20577"/>
          <ac:spMkLst>
            <pc:docMk/>
            <pc:sldMk cId="3788332375" sldId="262"/>
            <ac:spMk id="5" creationId="{5681854A-9333-0FE6-1242-04ADC3412303}"/>
          </ac:spMkLst>
        </pc:spChg>
      </pc:sldChg>
      <pc:sldChg chg="addSp delSp modSp mod">
        <pc:chgData name="Davies, Ryan" userId="c5f9acbf-cbde-478e-8553-8078bae1c761" providerId="ADAL" clId="{C0B9E538-541D-1541-A7DD-FB03317C23E4}" dt="2024-11-07T20:28:09.021" v="576" actId="478"/>
        <pc:sldMkLst>
          <pc:docMk/>
          <pc:sldMk cId="3112265486" sldId="263"/>
        </pc:sldMkLst>
        <pc:spChg chg="mod">
          <ac:chgData name="Davies, Ryan" userId="c5f9acbf-cbde-478e-8553-8078bae1c761" providerId="ADAL" clId="{C0B9E538-541D-1541-A7DD-FB03317C23E4}" dt="2024-11-07T20:24:01.574" v="367" actId="27636"/>
          <ac:spMkLst>
            <pc:docMk/>
            <pc:sldMk cId="3112265486" sldId="263"/>
            <ac:spMk id="2" creationId="{306571A9-3653-5C25-F7B3-F8125924B1DC}"/>
          </ac:spMkLst>
        </pc:spChg>
        <pc:spChg chg="mod">
          <ac:chgData name="Davies, Ryan" userId="c5f9acbf-cbde-478e-8553-8078bae1c761" providerId="ADAL" clId="{C0B9E538-541D-1541-A7DD-FB03317C23E4}" dt="2024-11-07T20:27:49.570" v="572" actId="1076"/>
          <ac:spMkLst>
            <pc:docMk/>
            <pc:sldMk cId="3112265486" sldId="263"/>
            <ac:spMk id="4" creationId="{E6684FA8-5137-9642-3F50-1A5F73EF0226}"/>
          </ac:spMkLst>
        </pc:spChg>
        <pc:spChg chg="mod">
          <ac:chgData name="Davies, Ryan" userId="c5f9acbf-cbde-478e-8553-8078bae1c761" providerId="ADAL" clId="{C0B9E538-541D-1541-A7DD-FB03317C23E4}" dt="2024-11-07T20:27:49.570" v="572" actId="1076"/>
          <ac:spMkLst>
            <pc:docMk/>
            <pc:sldMk cId="3112265486" sldId="263"/>
            <ac:spMk id="5" creationId="{E26D7AF9-EDA6-2A04-A8A6-BD9A3ADE9769}"/>
          </ac:spMkLst>
        </pc:spChg>
        <pc:spChg chg="mod">
          <ac:chgData name="Davies, Ryan" userId="c5f9acbf-cbde-478e-8553-8078bae1c761" providerId="ADAL" clId="{C0B9E538-541D-1541-A7DD-FB03317C23E4}" dt="2024-11-07T20:27:49.570" v="572" actId="1076"/>
          <ac:spMkLst>
            <pc:docMk/>
            <pc:sldMk cId="3112265486" sldId="263"/>
            <ac:spMk id="6" creationId="{88751371-C931-78A6-C6A1-0674DCE7002D}"/>
          </ac:spMkLst>
        </pc:spChg>
        <pc:spChg chg="add mod">
          <ac:chgData name="Davies, Ryan" userId="c5f9acbf-cbde-478e-8553-8078bae1c761" providerId="ADAL" clId="{C0B9E538-541D-1541-A7DD-FB03317C23E4}" dt="2024-11-07T20:27:49.570" v="572" actId="1076"/>
          <ac:spMkLst>
            <pc:docMk/>
            <pc:sldMk cId="3112265486" sldId="263"/>
            <ac:spMk id="8" creationId="{3CF7DA2D-7184-A3CF-DFB8-D9CB1C059250}"/>
          </ac:spMkLst>
        </pc:spChg>
        <pc:graphicFrameChg chg="add mod">
          <ac:chgData name="Davies, Ryan" userId="c5f9acbf-cbde-478e-8553-8078bae1c761" providerId="ADAL" clId="{C0B9E538-541D-1541-A7DD-FB03317C23E4}" dt="2024-11-07T20:27:49.570" v="572" actId="1076"/>
          <ac:graphicFrameMkLst>
            <pc:docMk/>
            <pc:sldMk cId="3112265486" sldId="263"/>
            <ac:graphicFrameMk id="9" creationId="{1ED4EAF9-F0AC-77CD-6340-89AFAC712DF9}"/>
          </ac:graphicFrameMkLst>
        </pc:graphicFrameChg>
        <pc:picChg chg="mod">
          <ac:chgData name="Davies, Ryan" userId="c5f9acbf-cbde-478e-8553-8078bae1c761" providerId="ADAL" clId="{C0B9E538-541D-1541-A7DD-FB03317C23E4}" dt="2024-11-07T20:27:49.570" v="572" actId="1076"/>
          <ac:picMkLst>
            <pc:docMk/>
            <pc:sldMk cId="3112265486" sldId="263"/>
            <ac:picMk id="7" creationId="{41F75CC7-B9CA-45FA-EB07-36A7A0E5114C}"/>
          </ac:picMkLst>
        </pc:picChg>
      </pc:sldChg>
      <pc:sldChg chg="addSp delSp modSp mod">
        <pc:chgData name="Davies, Ryan" userId="c5f9acbf-cbde-478e-8553-8078bae1c761" providerId="ADAL" clId="{C0B9E538-541D-1541-A7DD-FB03317C23E4}" dt="2024-11-07T20:29:12.970" v="580" actId="1076"/>
        <pc:sldMkLst>
          <pc:docMk/>
          <pc:sldMk cId="2589200096" sldId="264"/>
        </pc:sldMkLst>
        <pc:spChg chg="mod">
          <ac:chgData name="Davies, Ryan" userId="c5f9acbf-cbde-478e-8553-8078bae1c761" providerId="ADAL" clId="{C0B9E538-541D-1541-A7DD-FB03317C23E4}" dt="2024-11-07T20:24:01.576" v="368" actId="27636"/>
          <ac:spMkLst>
            <pc:docMk/>
            <pc:sldMk cId="2589200096" sldId="264"/>
            <ac:spMk id="2" creationId="{73FE339C-041B-C46D-DC39-BC96A954310D}"/>
          </ac:spMkLst>
        </pc:spChg>
        <pc:spChg chg="mod">
          <ac:chgData name="Davies, Ryan" userId="c5f9acbf-cbde-478e-8553-8078bae1c761" providerId="ADAL" clId="{C0B9E538-541D-1541-A7DD-FB03317C23E4}" dt="2024-11-07T20:29:08.589" v="579" actId="1076"/>
          <ac:spMkLst>
            <pc:docMk/>
            <pc:sldMk cId="2589200096" sldId="264"/>
            <ac:spMk id="4" creationId="{068C360D-C3FD-2B87-8196-78A58D27B92D}"/>
          </ac:spMkLst>
        </pc:spChg>
        <pc:spChg chg="mod">
          <ac:chgData name="Davies, Ryan" userId="c5f9acbf-cbde-478e-8553-8078bae1c761" providerId="ADAL" clId="{C0B9E538-541D-1541-A7DD-FB03317C23E4}" dt="2024-11-07T20:29:08.589" v="579" actId="1076"/>
          <ac:spMkLst>
            <pc:docMk/>
            <pc:sldMk cId="2589200096" sldId="264"/>
            <ac:spMk id="5" creationId="{185E11B6-6CE8-2BAA-EEEA-9142A07DBBC2}"/>
          </ac:spMkLst>
        </pc:spChg>
        <pc:spChg chg="mod">
          <ac:chgData name="Davies, Ryan" userId="c5f9acbf-cbde-478e-8553-8078bae1c761" providerId="ADAL" clId="{C0B9E538-541D-1541-A7DD-FB03317C23E4}" dt="2024-11-07T20:29:08.589" v="579" actId="1076"/>
          <ac:spMkLst>
            <pc:docMk/>
            <pc:sldMk cId="2589200096" sldId="264"/>
            <ac:spMk id="6" creationId="{0BDDB902-3487-7B8B-E98E-38E457E24B9A}"/>
          </ac:spMkLst>
        </pc:spChg>
        <pc:spChg chg="mod">
          <ac:chgData name="Davies, Ryan" userId="c5f9acbf-cbde-478e-8553-8078bae1c761" providerId="ADAL" clId="{C0B9E538-541D-1541-A7DD-FB03317C23E4}" dt="2024-11-07T20:29:12.970" v="580" actId="1076"/>
          <ac:spMkLst>
            <pc:docMk/>
            <pc:sldMk cId="2589200096" sldId="264"/>
            <ac:spMk id="9" creationId="{3B9846BA-43FA-324B-BE1D-FB88EF80BE22}"/>
          </ac:spMkLst>
        </pc:spChg>
        <pc:spChg chg="add mod">
          <ac:chgData name="Davies, Ryan" userId="c5f9acbf-cbde-478e-8553-8078bae1c761" providerId="ADAL" clId="{C0B9E538-541D-1541-A7DD-FB03317C23E4}" dt="2024-11-07T20:29:12.970" v="580" actId="1076"/>
          <ac:spMkLst>
            <pc:docMk/>
            <pc:sldMk cId="2589200096" sldId="264"/>
            <ac:spMk id="10" creationId="{52D33C8F-AAC3-27E6-0931-5BD50F13D1A0}"/>
          </ac:spMkLst>
        </pc:spChg>
        <pc:graphicFrameChg chg="mod modGraphic">
          <ac:chgData name="Davies, Ryan" userId="c5f9acbf-cbde-478e-8553-8078bae1c761" providerId="ADAL" clId="{C0B9E538-541D-1541-A7DD-FB03317C23E4}" dt="2024-11-07T20:29:08.589" v="579" actId="1076"/>
          <ac:graphicFrameMkLst>
            <pc:docMk/>
            <pc:sldMk cId="2589200096" sldId="264"/>
            <ac:graphicFrameMk id="8" creationId="{972592D5-31D8-EDB6-27A9-978AAEE5A20D}"/>
          </ac:graphicFrameMkLst>
        </pc:graphicFrameChg>
        <pc:graphicFrameChg chg="add mod">
          <ac:chgData name="Davies, Ryan" userId="c5f9acbf-cbde-478e-8553-8078bae1c761" providerId="ADAL" clId="{C0B9E538-541D-1541-A7DD-FB03317C23E4}" dt="2024-11-07T20:29:12.970" v="580" actId="1076"/>
          <ac:graphicFrameMkLst>
            <pc:docMk/>
            <pc:sldMk cId="2589200096" sldId="264"/>
            <ac:graphicFrameMk id="11" creationId="{97A0EAE7-6203-8F03-9FB4-E6BFA149E69A}"/>
          </ac:graphicFrameMkLst>
        </pc:graphicFrameChg>
        <pc:picChg chg="mod modCrop">
          <ac:chgData name="Davies, Ryan" userId="c5f9acbf-cbde-478e-8553-8078bae1c761" providerId="ADAL" clId="{C0B9E538-541D-1541-A7DD-FB03317C23E4}" dt="2024-11-05T22:36:43.546" v="208" actId="1076"/>
          <ac:picMkLst>
            <pc:docMk/>
            <pc:sldMk cId="2589200096" sldId="264"/>
            <ac:picMk id="7" creationId="{8F5B58F5-BF25-DE30-F953-49CC84D09FB2}"/>
          </ac:picMkLst>
        </pc:picChg>
      </pc:sldChg>
      <pc:sldChg chg="modSp mod modCm">
        <pc:chgData name="Davies, Ryan" userId="c5f9acbf-cbde-478e-8553-8078bae1c761" providerId="ADAL" clId="{C0B9E538-541D-1541-A7DD-FB03317C23E4}" dt="2024-11-07T20:29:57.022" v="584" actId="1076"/>
        <pc:sldMkLst>
          <pc:docMk/>
          <pc:sldMk cId="969136073" sldId="265"/>
        </pc:sldMkLst>
        <pc:spChg chg="mod">
          <ac:chgData name="Davies, Ryan" userId="c5f9acbf-cbde-478e-8553-8078bae1c761" providerId="ADAL" clId="{C0B9E538-541D-1541-A7DD-FB03317C23E4}" dt="2024-11-07T20:24:01.579" v="369" actId="27636"/>
          <ac:spMkLst>
            <pc:docMk/>
            <pc:sldMk cId="969136073" sldId="265"/>
            <ac:spMk id="2" creationId="{94659B77-60C9-BBA9-BEDB-2FA549B634F2}"/>
          </ac:spMkLst>
        </pc:spChg>
        <pc:spChg chg="mod">
          <ac:chgData name="Davies, Ryan" userId="c5f9acbf-cbde-478e-8553-8078bae1c761" providerId="ADAL" clId="{C0B9E538-541D-1541-A7DD-FB03317C23E4}" dt="2024-11-07T20:29:57.022" v="584" actId="1076"/>
          <ac:spMkLst>
            <pc:docMk/>
            <pc:sldMk cId="969136073" sldId="265"/>
            <ac:spMk id="4" creationId="{2FB3AF9A-8800-2319-996B-42A1BA0DA780}"/>
          </ac:spMkLst>
        </pc:spChg>
        <pc:spChg chg="mod">
          <ac:chgData name="Davies, Ryan" userId="c5f9acbf-cbde-478e-8553-8078bae1c761" providerId="ADAL" clId="{C0B9E538-541D-1541-A7DD-FB03317C23E4}" dt="2024-11-07T20:29:57.022" v="584" actId="1076"/>
          <ac:spMkLst>
            <pc:docMk/>
            <pc:sldMk cId="969136073" sldId="265"/>
            <ac:spMk id="6" creationId="{764F20B3-1EFD-265E-A8E4-2A969E58B97C}"/>
          </ac:spMkLst>
        </pc:spChg>
        <pc:spChg chg="mod">
          <ac:chgData name="Davies, Ryan" userId="c5f9acbf-cbde-478e-8553-8078bae1c761" providerId="ADAL" clId="{C0B9E538-541D-1541-A7DD-FB03317C23E4}" dt="2024-11-07T20:29:57.022" v="584" actId="1076"/>
          <ac:spMkLst>
            <pc:docMk/>
            <pc:sldMk cId="969136073" sldId="265"/>
            <ac:spMk id="8" creationId="{FCA42B6C-9120-9124-1D10-43B30523DF32}"/>
          </ac:spMkLst>
        </pc:spChg>
        <pc:spChg chg="mod">
          <ac:chgData name="Davies, Ryan" userId="c5f9acbf-cbde-478e-8553-8078bae1c761" providerId="ADAL" clId="{C0B9E538-541D-1541-A7DD-FB03317C23E4}" dt="2024-11-07T20:29:57.022" v="584" actId="1076"/>
          <ac:spMkLst>
            <pc:docMk/>
            <pc:sldMk cId="969136073" sldId="265"/>
            <ac:spMk id="10" creationId="{55A8DCCA-345F-32DF-3D68-6E6BBD325E7E}"/>
          </ac:spMkLst>
        </pc:spChg>
        <pc:spChg chg="mod">
          <ac:chgData name="Davies, Ryan" userId="c5f9acbf-cbde-478e-8553-8078bae1c761" providerId="ADAL" clId="{C0B9E538-541D-1541-A7DD-FB03317C23E4}" dt="2024-11-07T20:29:57.022" v="584" actId="1076"/>
          <ac:spMkLst>
            <pc:docMk/>
            <pc:sldMk cId="969136073" sldId="265"/>
            <ac:spMk id="12" creationId="{6E9B3439-A353-2EC2-9B88-399E34A96098}"/>
          </ac:spMkLst>
        </pc:spChg>
        <pc:spChg chg="mod">
          <ac:chgData name="Davies, Ryan" userId="c5f9acbf-cbde-478e-8553-8078bae1c761" providerId="ADAL" clId="{C0B9E538-541D-1541-A7DD-FB03317C23E4}" dt="2024-11-05T21:15:39.510" v="125" actId="1076"/>
          <ac:spMkLst>
            <pc:docMk/>
            <pc:sldMk cId="969136073" sldId="265"/>
            <ac:spMk id="19" creationId="{0415E028-5F51-A5D3-BE7C-4EE32824EC9B}"/>
          </ac:spMkLst>
        </pc:spChg>
        <pc:graphicFrameChg chg="mod modGraphic">
          <ac:chgData name="Davies, Ryan" userId="c5f9acbf-cbde-478e-8553-8078bae1c761" providerId="ADAL" clId="{C0B9E538-541D-1541-A7DD-FB03317C23E4}" dt="2024-11-07T20:29:57.022" v="584" actId="1076"/>
          <ac:graphicFrameMkLst>
            <pc:docMk/>
            <pc:sldMk cId="969136073" sldId="265"/>
            <ac:graphicFrameMk id="9" creationId="{2901021E-1EF8-405F-7CA8-2A89D637C96C}"/>
          </ac:graphicFrameMkLst>
        </pc:graphicFrameChg>
        <pc:graphicFrameChg chg="mod modGraphic">
          <ac:chgData name="Davies, Ryan" userId="c5f9acbf-cbde-478e-8553-8078bae1c761" providerId="ADAL" clId="{C0B9E538-541D-1541-A7DD-FB03317C23E4}" dt="2024-11-07T20:29:57.022" v="584" actId="1076"/>
          <ac:graphicFrameMkLst>
            <pc:docMk/>
            <pc:sldMk cId="969136073" sldId="265"/>
            <ac:graphicFrameMk id="11" creationId="{39B36318-E0D0-3B9E-97D7-4EA3A9B7ED48}"/>
          </ac:graphicFrameMkLst>
        </pc:graphicFrameChg>
        <pc:graphicFrameChg chg="mod">
          <ac:chgData name="Davies, Ryan" userId="c5f9acbf-cbde-478e-8553-8078bae1c761" providerId="ADAL" clId="{C0B9E538-541D-1541-A7DD-FB03317C23E4}" dt="2024-11-07T20:29:57.022" v="584" actId="1076"/>
          <ac:graphicFrameMkLst>
            <pc:docMk/>
            <pc:sldMk cId="969136073" sldId="265"/>
            <ac:graphicFrameMk id="13" creationId="{5D05CA14-2C8B-AF75-75E2-8EF123F5331E}"/>
          </ac:graphicFrameMkLst>
        </pc:graphicFrameChg>
        <pc:picChg chg="mod">
          <ac:chgData name="Davies, Ryan" userId="c5f9acbf-cbde-478e-8553-8078bae1c761" providerId="ADAL" clId="{C0B9E538-541D-1541-A7DD-FB03317C23E4}" dt="2024-11-07T20:29:42.294" v="583" actId="1076"/>
          <ac:picMkLst>
            <pc:docMk/>
            <pc:sldMk cId="969136073" sldId="265"/>
            <ac:picMk id="7" creationId="{358C5B09-09CF-377C-B424-893F682B6FDD}"/>
          </ac:picMkLst>
        </pc:picChg>
        <pc:extLst>
          <p:ext xmlns:p="http://schemas.openxmlformats.org/presentationml/2006/main" uri="{D6D511B9-2390-475A-947B-AFAB55BFBCF1}">
            <pc226:cmChg xmlns:pc226="http://schemas.microsoft.com/office/powerpoint/2022/06/main/command" chg="mod">
              <pc226:chgData name="Davies, Ryan" userId="c5f9acbf-cbde-478e-8553-8078bae1c761" providerId="ADAL" clId="{C0B9E538-541D-1541-A7DD-FB03317C23E4}" dt="2024-11-05T21:51:52.581" v="204" actId="20577"/>
              <pc2:cmMkLst xmlns:pc2="http://schemas.microsoft.com/office/powerpoint/2019/9/main/command">
                <pc:docMk/>
                <pc:sldMk cId="969136073" sldId="265"/>
                <pc2:cmMk id="{1790A953-5387-9549-BFC9-B1E72A8E4D84}"/>
              </pc2:cmMkLst>
            </pc226:cmChg>
          </p:ext>
        </pc:extLst>
      </pc:sldChg>
      <pc:sldChg chg="delSp modSp new mod">
        <pc:chgData name="Davies, Ryan" userId="c5f9acbf-cbde-478e-8553-8078bae1c761" providerId="ADAL" clId="{C0B9E538-541D-1541-A7DD-FB03317C23E4}" dt="2024-11-07T20:30:03.172" v="585" actId="478"/>
        <pc:sldMkLst>
          <pc:docMk/>
          <pc:sldMk cId="1000976843" sldId="266"/>
        </pc:sldMkLst>
        <pc:spChg chg="mod">
          <ac:chgData name="Davies, Ryan" userId="c5f9acbf-cbde-478e-8553-8078bae1c761" providerId="ADAL" clId="{C0B9E538-541D-1541-A7DD-FB03317C23E4}" dt="2024-11-07T20:24:01.445" v="364"/>
          <ac:spMkLst>
            <pc:docMk/>
            <pc:sldMk cId="1000976843" sldId="266"/>
            <ac:spMk id="2" creationId="{D93AB4D4-55FC-B871-8066-64C2F96B418C}"/>
          </ac:spMkLst>
        </pc:spChg>
      </pc:sldChg>
      <pc:sldChg chg="modSp new mod ord">
        <pc:chgData name="Davies, Ryan" userId="c5f9acbf-cbde-478e-8553-8078bae1c761" providerId="ADAL" clId="{C0B9E538-541D-1541-A7DD-FB03317C23E4}" dt="2024-11-07T21:34:49.976" v="2375" actId="20578"/>
        <pc:sldMkLst>
          <pc:docMk/>
          <pc:sldMk cId="3900322880" sldId="267"/>
        </pc:sldMkLst>
        <pc:spChg chg="mod">
          <ac:chgData name="Davies, Ryan" userId="c5f9acbf-cbde-478e-8553-8078bae1c761" providerId="ADAL" clId="{C0B9E538-541D-1541-A7DD-FB03317C23E4}" dt="2024-11-07T21:22:11.409" v="2249" actId="14100"/>
          <ac:spMkLst>
            <pc:docMk/>
            <pc:sldMk cId="3900322880" sldId="267"/>
            <ac:spMk id="2" creationId="{9B46433C-740C-0428-F90E-CBCC2B4DC956}"/>
          </ac:spMkLst>
        </pc:spChg>
        <pc:spChg chg="mod">
          <ac:chgData name="Davies, Ryan" userId="c5f9acbf-cbde-478e-8553-8078bae1c761" providerId="ADAL" clId="{C0B9E538-541D-1541-A7DD-FB03317C23E4}" dt="2024-11-07T21:33:13.352" v="2338" actId="20577"/>
          <ac:spMkLst>
            <pc:docMk/>
            <pc:sldMk cId="3900322880" sldId="267"/>
            <ac:spMk id="3" creationId="{B98C5337-D0BA-0522-FAA6-DB28F9F74F40}"/>
          </ac:spMkLst>
        </pc:spChg>
      </pc:sldChg>
      <pc:sldChg chg="new del">
        <pc:chgData name="Davies, Ryan" userId="c5f9acbf-cbde-478e-8553-8078bae1c761" providerId="ADAL" clId="{C0B9E538-541D-1541-A7DD-FB03317C23E4}" dt="2024-11-07T20:54:31.139" v="1097" actId="2696"/>
        <pc:sldMkLst>
          <pc:docMk/>
          <pc:sldMk cId="394532378" sldId="268"/>
        </pc:sldMkLst>
      </pc:sldChg>
      <pc:sldChg chg="modSp add mod ord">
        <pc:chgData name="Davies, Ryan" userId="c5f9acbf-cbde-478e-8553-8078bae1c761" providerId="ADAL" clId="{C0B9E538-541D-1541-A7DD-FB03317C23E4}" dt="2024-11-07T23:05:14.262" v="2397"/>
        <pc:sldMkLst>
          <pc:docMk/>
          <pc:sldMk cId="4293517375" sldId="269"/>
        </pc:sldMkLst>
        <pc:spChg chg="mod">
          <ac:chgData name="Davies, Ryan" userId="c5f9acbf-cbde-478e-8553-8078bae1c761" providerId="ADAL" clId="{C0B9E538-541D-1541-A7DD-FB03317C23E4}" dt="2024-11-07T21:23:40.538" v="2278" actId="14100"/>
          <ac:spMkLst>
            <pc:docMk/>
            <pc:sldMk cId="4293517375" sldId="269"/>
            <ac:spMk id="2" creationId="{925D823C-3826-3422-5260-229ECAC9E05C}"/>
          </ac:spMkLst>
        </pc:spChg>
        <pc:spChg chg="mod">
          <ac:chgData name="Davies, Ryan" userId="c5f9acbf-cbde-478e-8553-8078bae1c761" providerId="ADAL" clId="{C0B9E538-541D-1541-A7DD-FB03317C23E4}" dt="2024-11-07T23:05:14.262" v="2397"/>
          <ac:spMkLst>
            <pc:docMk/>
            <pc:sldMk cId="4293517375" sldId="269"/>
            <ac:spMk id="3" creationId="{408FB599-B854-1740-1BBE-A15938EDAE6B}"/>
          </ac:spMkLst>
        </pc:spChg>
      </pc:sldChg>
      <pc:sldChg chg="modSp add mod">
        <pc:chgData name="Davies, Ryan" userId="c5f9acbf-cbde-478e-8553-8078bae1c761" providerId="ADAL" clId="{C0B9E538-541D-1541-A7DD-FB03317C23E4}" dt="2024-11-07T23:06:41.722" v="2519" actId="5793"/>
        <pc:sldMkLst>
          <pc:docMk/>
          <pc:sldMk cId="3202046647" sldId="270"/>
        </pc:sldMkLst>
        <pc:spChg chg="mod">
          <ac:chgData name="Davies, Ryan" userId="c5f9acbf-cbde-478e-8553-8078bae1c761" providerId="ADAL" clId="{C0B9E538-541D-1541-A7DD-FB03317C23E4}" dt="2024-11-07T20:54:35.548" v="1100" actId="20577"/>
          <ac:spMkLst>
            <pc:docMk/>
            <pc:sldMk cId="3202046647" sldId="270"/>
            <ac:spMk id="2" creationId="{BD30D6D7-EA19-0F2C-7EB7-39EBCB3CD22C}"/>
          </ac:spMkLst>
        </pc:spChg>
        <pc:spChg chg="mod">
          <ac:chgData name="Davies, Ryan" userId="c5f9acbf-cbde-478e-8553-8078bae1c761" providerId="ADAL" clId="{C0B9E538-541D-1541-A7DD-FB03317C23E4}" dt="2024-11-07T23:06:41.722" v="2519" actId="5793"/>
          <ac:spMkLst>
            <pc:docMk/>
            <pc:sldMk cId="3202046647" sldId="270"/>
            <ac:spMk id="3" creationId="{03CAEF10-1A5B-89C7-9A74-1EE32183D515}"/>
          </ac:spMkLst>
        </pc:spChg>
      </pc:sldChg>
      <pc:sldChg chg="addSp modSp new mod ord">
        <pc:chgData name="Davies, Ryan" userId="c5f9acbf-cbde-478e-8553-8078bae1c761" providerId="ADAL" clId="{C0B9E538-541D-1541-A7DD-FB03317C23E4}" dt="2024-11-22T19:21:35.146" v="3505"/>
        <pc:sldMkLst>
          <pc:docMk/>
          <pc:sldMk cId="1304531638" sldId="271"/>
        </pc:sldMkLst>
        <pc:spChg chg="mod">
          <ac:chgData name="Davies, Ryan" userId="c5f9acbf-cbde-478e-8553-8078bae1c761" providerId="ADAL" clId="{C0B9E538-541D-1541-A7DD-FB03317C23E4}" dt="2024-11-18T21:08:38.298" v="2545" actId="20577"/>
          <ac:spMkLst>
            <pc:docMk/>
            <pc:sldMk cId="1304531638" sldId="271"/>
            <ac:spMk id="2" creationId="{9431AC67-2756-39B7-3F59-9A3E12484760}"/>
          </ac:spMkLst>
        </pc:spChg>
        <pc:spChg chg="mod">
          <ac:chgData name="Davies, Ryan" userId="c5f9acbf-cbde-478e-8553-8078bae1c761" providerId="ADAL" clId="{C0B9E538-541D-1541-A7DD-FB03317C23E4}" dt="2024-11-18T21:12:00.352" v="3139" actId="27636"/>
          <ac:spMkLst>
            <pc:docMk/>
            <pc:sldMk cId="1304531638" sldId="271"/>
            <ac:spMk id="3" creationId="{070A1FA8-40EB-B51C-1AFD-A5229B709E35}"/>
          </ac:spMkLst>
        </pc:spChg>
        <pc:spChg chg="add mod">
          <ac:chgData name="Davies, Ryan" userId="c5f9acbf-cbde-478e-8553-8078bae1c761" providerId="ADAL" clId="{C0B9E538-541D-1541-A7DD-FB03317C23E4}" dt="2024-11-22T19:21:35.146" v="3505"/>
          <ac:spMkLst>
            <pc:docMk/>
            <pc:sldMk cId="1304531638" sldId="271"/>
            <ac:spMk id="4" creationId="{6CE72E1E-6EA4-164A-B8AA-8EC0AE04082E}"/>
          </ac:spMkLst>
        </pc:spChg>
      </pc:sldChg>
      <pc:sldChg chg="modSp new mod ord">
        <pc:chgData name="Davies, Ryan" userId="c5f9acbf-cbde-478e-8553-8078bae1c761" providerId="ADAL" clId="{C0B9E538-541D-1541-A7DD-FB03317C23E4}" dt="2024-11-22T19:21:43.085" v="3506" actId="20577"/>
        <pc:sldMkLst>
          <pc:docMk/>
          <pc:sldMk cId="2092096658" sldId="272"/>
        </pc:sldMkLst>
        <pc:spChg chg="mod">
          <ac:chgData name="Davies, Ryan" userId="c5f9acbf-cbde-478e-8553-8078bae1c761" providerId="ADAL" clId="{C0B9E538-541D-1541-A7DD-FB03317C23E4}" dt="2024-11-22T19:20:11.559" v="3204" actId="20577"/>
          <ac:spMkLst>
            <pc:docMk/>
            <pc:sldMk cId="2092096658" sldId="272"/>
            <ac:spMk id="2" creationId="{9C28055E-199B-D19A-37F4-A9FCB8C0C906}"/>
          </ac:spMkLst>
        </pc:spChg>
        <pc:spChg chg="mod">
          <ac:chgData name="Davies, Ryan" userId="c5f9acbf-cbde-478e-8553-8078bae1c761" providerId="ADAL" clId="{C0B9E538-541D-1541-A7DD-FB03317C23E4}" dt="2024-11-22T19:21:43.085" v="3506" actId="20577"/>
          <ac:spMkLst>
            <pc:docMk/>
            <pc:sldMk cId="2092096658" sldId="272"/>
            <ac:spMk id="3" creationId="{9C3EAD9E-36F7-5022-BE83-A0725E3BBD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A6D68-50C2-2144-AAC7-016624496E7A}" type="datetimeFigureOut">
              <a:rPr lang="en-US" smtClean="0"/>
              <a:t>11/22/24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DBBDE-22C1-5446-82BA-988EBD73F692}" type="slidenum">
              <a:rPr lang="en-US" smtClean="0"/>
              <a:t>‹#›</a:t>
            </a:fld>
            <a:endParaRPr lang="en-US"/>
          </a:p>
        </p:txBody>
      </p:sp>
    </p:spTree>
    <p:extLst>
      <p:ext uri="{BB962C8B-B14F-4D97-AF65-F5344CB8AC3E}">
        <p14:creationId xmlns:p14="http://schemas.microsoft.com/office/powerpoint/2010/main" val="95924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Shared moorings are not yet supported</a:t>
            </a:r>
          </a:p>
        </p:txBody>
      </p:sp>
      <p:sp>
        <p:nvSpPr>
          <p:cNvPr id="4" name="Slide Number Placeholder 3"/>
          <p:cNvSpPr>
            <a:spLocks noGrp="1"/>
          </p:cNvSpPr>
          <p:nvPr>
            <p:ph type="sldNum" sz="quarter" idx="5"/>
          </p:nvPr>
        </p:nvSpPr>
        <p:spPr/>
        <p:txBody>
          <a:bodyPr/>
          <a:lstStyle/>
          <a:p>
            <a:fld id="{D5CDBBDE-22C1-5446-82BA-988EBD73F692}" type="slidenum">
              <a:rPr lang="en-US" smtClean="0"/>
              <a:t>4</a:t>
            </a:fld>
            <a:endParaRPr lang="en-US"/>
          </a:p>
        </p:txBody>
      </p:sp>
    </p:spTree>
    <p:extLst>
      <p:ext uri="{BB962C8B-B14F-4D97-AF65-F5344CB8AC3E}">
        <p14:creationId xmlns:p14="http://schemas.microsoft.com/office/powerpoint/2010/main" val="325269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users: mooring profile is used to determine best anchor type for attached anchors. It is only necessary if the line has attached anchors.</a:t>
            </a:r>
          </a:p>
        </p:txBody>
      </p:sp>
      <p:sp>
        <p:nvSpPr>
          <p:cNvPr id="4" name="Slide Number Placeholder 3"/>
          <p:cNvSpPr>
            <a:spLocks noGrp="1"/>
          </p:cNvSpPr>
          <p:nvPr>
            <p:ph type="sldNum" sz="quarter" idx="5"/>
          </p:nvPr>
        </p:nvSpPr>
        <p:spPr/>
        <p:txBody>
          <a:bodyPr/>
          <a:lstStyle/>
          <a:p>
            <a:fld id="{D5CDBBDE-22C1-5446-82BA-988EBD73F692}" type="slidenum">
              <a:rPr lang="en-US" smtClean="0"/>
              <a:t>7</a:t>
            </a:fld>
            <a:endParaRPr lang="en-US"/>
          </a:p>
        </p:txBody>
      </p:sp>
    </p:spTree>
    <p:extLst>
      <p:ext uri="{BB962C8B-B14F-4D97-AF65-F5344CB8AC3E}">
        <p14:creationId xmlns:p14="http://schemas.microsoft.com/office/powerpoint/2010/main" val="275221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DBBDE-22C1-5446-82BA-988EBD73F692}" type="slidenum">
              <a:rPr lang="en-US" smtClean="0"/>
              <a:t>8</a:t>
            </a:fld>
            <a:endParaRPr lang="en-US"/>
          </a:p>
        </p:txBody>
      </p:sp>
    </p:spTree>
    <p:extLst>
      <p:ext uri="{BB962C8B-B14F-4D97-AF65-F5344CB8AC3E}">
        <p14:creationId xmlns:p14="http://schemas.microsoft.com/office/powerpoint/2010/main" val="1457943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br>
              <a:rPr lang="en-US" dirty="0"/>
            </a:br>
            <a:r>
              <a:rPr lang="en-US" dirty="0"/>
              <a:t>Venue or Organization</a:t>
            </a:r>
            <a:br>
              <a:rPr lang="en-US" dirty="0"/>
            </a:br>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
        <p:nvSpPr>
          <p:cNvPr id="3" name="Title 2">
            <a:extLst>
              <a:ext uri="{FF2B5EF4-FFF2-40B4-BE49-F238E27FC236}">
                <a16:creationId xmlns:a16="http://schemas.microsoft.com/office/drawing/2014/main" id="{08A96CAC-91CB-46A4-B549-F63ACBD978EF}"/>
              </a:ext>
            </a:extLst>
          </p:cNvPr>
          <p:cNvSpPr>
            <a:spLocks noGrp="1"/>
          </p:cNvSpPr>
          <p:nvPr>
            <p:ph type="title" hasCustomPrompt="1"/>
          </p:nvPr>
        </p:nvSpPr>
        <p:spPr>
          <a:xfrm>
            <a:off x="4998677" y="1669356"/>
            <a:ext cx="5747641" cy="1797768"/>
          </a:xfrm>
          <a:noFill/>
        </p:spPr>
        <p:txBody>
          <a:bodyPr anchor="b" anchorCtr="0"/>
          <a:lstStyle>
            <a:lvl1pPr algn="l">
              <a:defRPr>
                <a:solidFill>
                  <a:schemeClr val="tx1"/>
                </a:solidFill>
              </a:defRPr>
            </a:lvl1pPr>
          </a:lstStyle>
          <a:p>
            <a:pPr lvl="0"/>
            <a:r>
              <a:rPr lang="en-US" dirty="0"/>
              <a:t>Title</a:t>
            </a:r>
          </a:p>
        </p:txBody>
      </p:sp>
    </p:spTree>
    <p:extLst>
      <p:ext uri="{BB962C8B-B14F-4D97-AF65-F5344CB8AC3E}">
        <p14:creationId xmlns:p14="http://schemas.microsoft.com/office/powerpoint/2010/main" val="255985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
        <p:nvSpPr>
          <p:cNvPr id="7" name="Title 1">
            <a:extLst>
              <a:ext uri="{FF2B5EF4-FFF2-40B4-BE49-F238E27FC236}">
                <a16:creationId xmlns:a16="http://schemas.microsoft.com/office/drawing/2014/main" id="{68794D23-6074-4A1B-BA3A-739DFE96CA3D}"/>
              </a:ext>
            </a:extLst>
          </p:cNvPr>
          <p:cNvSpPr>
            <a:spLocks noGrp="1"/>
          </p:cNvSpPr>
          <p:nvPr>
            <p:ph type="title" hasCustomPrompt="1"/>
          </p:nvPr>
        </p:nvSpPr>
        <p:spPr>
          <a:xfrm>
            <a:off x="623273" y="1669356"/>
            <a:ext cx="5283200" cy="1811779"/>
          </a:xfrm>
          <a:noFill/>
        </p:spPr>
        <p:txBody>
          <a:bodyPr tIns="45720" anchor="b" anchorCtr="0"/>
          <a:lstStyle>
            <a:lvl1pPr algn="l">
              <a:defRPr>
                <a:solidFill>
                  <a:schemeClr val="bg1"/>
                </a:solidFill>
              </a:defRPr>
            </a:lvl1pPr>
          </a:lstStyle>
          <a:p>
            <a:pPr lvl="0"/>
            <a:r>
              <a:rPr lang="en-US" dirty="0"/>
              <a:t>Transition Slide Title</a:t>
            </a:r>
          </a:p>
        </p:txBody>
      </p:sp>
    </p:spTree>
    <p:extLst>
      <p:ext uri="{BB962C8B-B14F-4D97-AF65-F5344CB8AC3E}">
        <p14:creationId xmlns:p14="http://schemas.microsoft.com/office/powerpoint/2010/main" val="68389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solidFill>
            <a:schemeClr val="bg1">
              <a:lumMod val="95000"/>
            </a:schemeClr>
          </a:solidFill>
        </p:spPr>
        <p:txBody>
          <a:bodyPr/>
          <a:lstStyle>
            <a:lvl1pPr marL="0" indent="0" algn="ctr">
              <a:buNone/>
              <a:defRPr baseline="0"/>
            </a:lvl1pPr>
          </a:lstStyle>
          <a:p>
            <a:r>
              <a:rPr lang="en-US" dirty="0"/>
              <a:t>Insert a large image here</a:t>
            </a:r>
          </a:p>
        </p:txBody>
      </p:sp>
      <p:sp>
        <p:nvSpPr>
          <p:cNvPr id="6" name="Text Placeholder 5"/>
          <p:cNvSpPr>
            <a:spLocks noGrp="1"/>
          </p:cNvSpPr>
          <p:nvPr>
            <p:ph type="body" sz="quarter" idx="11" hasCustomPrompt="1"/>
          </p:nvPr>
        </p:nvSpPr>
        <p:spPr>
          <a:xfrm>
            <a:off x="-1" y="2120900"/>
            <a:ext cx="7421039" cy="838200"/>
          </a:xfrm>
          <a:solidFill>
            <a:srgbClr val="000000">
              <a:alpha val="75000"/>
            </a:srgbClr>
          </a:solidFill>
        </p:spPr>
        <p:txBody>
          <a:bodyPr wrap="none" lIns="457200" tIns="36576"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Key Messaging Slide One</a:t>
            </a:r>
          </a:p>
        </p:txBody>
      </p:sp>
      <p:sp>
        <p:nvSpPr>
          <p:cNvPr id="7" name="Text Placeholder 5"/>
          <p:cNvSpPr>
            <a:spLocks noGrp="1"/>
          </p:cNvSpPr>
          <p:nvPr>
            <p:ph type="body" sz="quarter" idx="12" hasCustomPrompt="1"/>
          </p:nvPr>
        </p:nvSpPr>
        <p:spPr>
          <a:xfrm>
            <a:off x="0" y="3042217"/>
            <a:ext cx="4997165" cy="838200"/>
          </a:xfrm>
          <a:solidFill>
            <a:srgbClr val="000000">
              <a:alpha val="75000"/>
            </a:srgbClr>
          </a:solidFill>
        </p:spPr>
        <p:txBody>
          <a:bodyPr wrap="none" lIns="457200" tIns="36576"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Transition Slide</a:t>
            </a:r>
          </a:p>
        </p:txBody>
      </p:sp>
      <p:sp>
        <p:nvSpPr>
          <p:cNvPr id="3" name="Text Placeholder 2">
            <a:extLst>
              <a:ext uri="{FF2B5EF4-FFF2-40B4-BE49-F238E27FC236}">
                <a16:creationId xmlns:a16="http://schemas.microsoft.com/office/drawing/2014/main" id="{3CB9030D-4C76-415A-95F6-CB8F61DED023}"/>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Tree>
    <p:extLst>
      <p:ext uri="{BB962C8B-B14F-4D97-AF65-F5344CB8AC3E}">
        <p14:creationId xmlns:p14="http://schemas.microsoft.com/office/powerpoint/2010/main" val="253693693"/>
      </p:ext>
    </p:extLst>
  </p:cSld>
  <p:clrMapOvr>
    <a:masterClrMapping/>
  </p:clrMapOvr>
  <p:extLst>
    <p:ext uri="{DCECCB84-F9BA-43D5-87BE-67443E8EF086}">
      <p15:sldGuideLst xmlns:p15="http://schemas.microsoft.com/office/powerpoint/2012/main">
        <p15:guide id="6" orient="horz" pos="1428">
          <p15:clr>
            <a:srgbClr val="FBAE40"/>
          </p15:clr>
        </p15:guide>
        <p15:guide id="7" orient="horz" pos="1404">
          <p15:clr>
            <a:srgbClr val="FBAE40"/>
          </p15:clr>
        </p15:guide>
        <p15:guide id="8" orient="horz" pos="9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0"/>
            <a:ext cx="4279652" cy="2265941"/>
          </a:xfrm>
        </p:spPr>
        <p:txBody>
          <a:bodyPr/>
          <a:lstStyle/>
          <a:p>
            <a:r>
              <a:rPr lang="en-US" dirty="0"/>
              <a:t>Data Slide: </a:t>
            </a:r>
            <a:br>
              <a:rPr lang="en-US" dirty="0"/>
            </a:br>
            <a:r>
              <a:rPr lang="en-US" dirty="0"/>
              <a:t>Keep Title Concise</a:t>
            </a:r>
          </a:p>
        </p:txBody>
      </p:sp>
      <p:sp>
        <p:nvSpPr>
          <p:cNvPr id="5" name="Chart Placeholder 6"/>
          <p:cNvSpPr>
            <a:spLocks noGrp="1"/>
          </p:cNvSpPr>
          <p:nvPr>
            <p:ph type="chart" sz="quarter" idx="11" hasCustomPrompt="1"/>
          </p:nvPr>
        </p:nvSpPr>
        <p:spPr>
          <a:xfrm>
            <a:off x="624418" y="2774774"/>
            <a:ext cx="2511385" cy="1914812"/>
          </a:xfrm>
          <a:prstGeom prst="rect">
            <a:avLst/>
          </a:prstGeom>
        </p:spPr>
        <p:txBody>
          <a:bodyPr vert="horz"/>
          <a:lstStyle>
            <a:lvl1pPr marL="0" indent="0">
              <a:buNone/>
              <a:defRPr sz="1600"/>
            </a:lvl1pPr>
          </a:lstStyle>
          <a:p>
            <a:r>
              <a:rPr lang="en-US"/>
              <a:t>Insert Chart</a:t>
            </a:r>
          </a:p>
        </p:txBody>
      </p:sp>
      <p:sp>
        <p:nvSpPr>
          <p:cNvPr id="10" name="Chart Placeholder 6"/>
          <p:cNvSpPr>
            <a:spLocks noGrp="1"/>
          </p:cNvSpPr>
          <p:nvPr>
            <p:ph type="chart" sz="quarter" idx="12" hasCustomPrompt="1"/>
          </p:nvPr>
        </p:nvSpPr>
        <p:spPr>
          <a:xfrm>
            <a:off x="9284800" y="2774774"/>
            <a:ext cx="2511385" cy="1914812"/>
          </a:xfrm>
          <a:prstGeom prst="rect">
            <a:avLst/>
          </a:prstGeom>
        </p:spPr>
        <p:txBody>
          <a:bodyPr vert="horz"/>
          <a:lstStyle>
            <a:lvl1pPr marL="0" indent="0">
              <a:buNone/>
              <a:defRPr sz="1600"/>
            </a:lvl1pPr>
          </a:lstStyle>
          <a:p>
            <a:r>
              <a:rPr lang="en-US"/>
              <a:t>Insert Chart</a:t>
            </a:r>
          </a:p>
        </p:txBody>
      </p:sp>
      <p:sp>
        <p:nvSpPr>
          <p:cNvPr id="11" name="Chart Placeholder 6"/>
          <p:cNvSpPr>
            <a:spLocks noGrp="1"/>
          </p:cNvSpPr>
          <p:nvPr>
            <p:ph type="chart" sz="quarter" idx="13" hasCustomPrompt="1"/>
          </p:nvPr>
        </p:nvSpPr>
        <p:spPr>
          <a:xfrm>
            <a:off x="6354569" y="2774774"/>
            <a:ext cx="2511385" cy="1914812"/>
          </a:xfrm>
          <a:prstGeom prst="rect">
            <a:avLst/>
          </a:prstGeom>
        </p:spPr>
        <p:txBody>
          <a:bodyPr vert="horz"/>
          <a:lstStyle>
            <a:lvl1pPr marL="0" indent="0">
              <a:buNone/>
              <a:defRPr sz="1600"/>
            </a:lvl1pPr>
          </a:lstStyle>
          <a:p>
            <a:r>
              <a:rPr lang="en-US"/>
              <a:t>Insert Chart</a:t>
            </a:r>
          </a:p>
        </p:txBody>
      </p:sp>
      <p:sp>
        <p:nvSpPr>
          <p:cNvPr id="12" name="Chart Placeholder 6"/>
          <p:cNvSpPr>
            <a:spLocks noGrp="1"/>
          </p:cNvSpPr>
          <p:nvPr>
            <p:ph type="chart" sz="quarter" idx="14" hasCustomPrompt="1"/>
          </p:nvPr>
        </p:nvSpPr>
        <p:spPr>
          <a:xfrm>
            <a:off x="3490746" y="2774774"/>
            <a:ext cx="2511385" cy="1914812"/>
          </a:xfrm>
          <a:prstGeom prst="rect">
            <a:avLst/>
          </a:prstGeom>
        </p:spPr>
        <p:txBody>
          <a:bodyPr vert="horz"/>
          <a:lstStyle>
            <a:lvl1pPr marL="0" indent="0">
              <a:buNone/>
              <a:defRPr sz="1600"/>
            </a:lvl1pPr>
          </a:lstStyle>
          <a:p>
            <a:r>
              <a:rPr lang="en-US"/>
              <a:t>Insert Chart</a:t>
            </a:r>
          </a:p>
        </p:txBody>
      </p:sp>
      <p:sp>
        <p:nvSpPr>
          <p:cNvPr id="40" name="Text Placeholder 38">
            <a:extLst>
              <a:ext uri="{FF2B5EF4-FFF2-40B4-BE49-F238E27FC236}">
                <a16:creationId xmlns:a16="http://schemas.microsoft.com/office/drawing/2014/main" id="{BB44AFF9-5CA2-4EFB-B05E-64011B1C80DD}"/>
              </a:ext>
            </a:extLst>
          </p:cNvPr>
          <p:cNvSpPr>
            <a:spLocks noGrp="1"/>
          </p:cNvSpPr>
          <p:nvPr>
            <p:ph type="body" sz="quarter" idx="29"/>
          </p:nvPr>
        </p:nvSpPr>
        <p:spPr>
          <a:xfrm>
            <a:off x="625437" y="4885712"/>
            <a:ext cx="2510367" cy="1060451"/>
          </a:xfrm>
        </p:spPr>
        <p:txBody>
          <a:bodyPr>
            <a:normAutofit/>
          </a:bodyPr>
          <a:lstStyle>
            <a:lvl1pPr>
              <a:defRPr sz="2400"/>
            </a:lvl1pPr>
          </a:lstStyle>
          <a:p>
            <a:pPr lvl="0"/>
            <a:r>
              <a:rPr lang="en-US"/>
              <a:t>Click to edit Master text styles</a:t>
            </a:r>
          </a:p>
        </p:txBody>
      </p:sp>
      <p:sp>
        <p:nvSpPr>
          <p:cNvPr id="41" name="Text Placeholder 38">
            <a:extLst>
              <a:ext uri="{FF2B5EF4-FFF2-40B4-BE49-F238E27FC236}">
                <a16:creationId xmlns:a16="http://schemas.microsoft.com/office/drawing/2014/main" id="{F20737D2-3AF9-49C4-B984-BC8F45A24AF4}"/>
              </a:ext>
            </a:extLst>
          </p:cNvPr>
          <p:cNvSpPr>
            <a:spLocks noGrp="1"/>
          </p:cNvSpPr>
          <p:nvPr>
            <p:ph type="body" sz="quarter" idx="30"/>
          </p:nvPr>
        </p:nvSpPr>
        <p:spPr>
          <a:xfrm>
            <a:off x="3490746" y="4885712"/>
            <a:ext cx="2510367" cy="1060451"/>
          </a:xfrm>
        </p:spPr>
        <p:txBody>
          <a:bodyPr>
            <a:normAutofit/>
          </a:bodyPr>
          <a:lstStyle>
            <a:lvl1pPr>
              <a:defRPr sz="2400"/>
            </a:lvl1pPr>
          </a:lstStyle>
          <a:p>
            <a:pPr lvl="0"/>
            <a:r>
              <a:rPr lang="en-US"/>
              <a:t>Click to edit Master text styles</a:t>
            </a:r>
          </a:p>
        </p:txBody>
      </p:sp>
      <p:sp>
        <p:nvSpPr>
          <p:cNvPr id="42" name="Text Placeholder 38">
            <a:extLst>
              <a:ext uri="{FF2B5EF4-FFF2-40B4-BE49-F238E27FC236}">
                <a16:creationId xmlns:a16="http://schemas.microsoft.com/office/drawing/2014/main" id="{87788D4B-F605-40F2-A462-8A63E3AB856B}"/>
              </a:ext>
            </a:extLst>
          </p:cNvPr>
          <p:cNvSpPr>
            <a:spLocks noGrp="1"/>
          </p:cNvSpPr>
          <p:nvPr>
            <p:ph type="body" sz="quarter" idx="31"/>
          </p:nvPr>
        </p:nvSpPr>
        <p:spPr>
          <a:xfrm>
            <a:off x="6418471" y="4885712"/>
            <a:ext cx="2510367" cy="1060451"/>
          </a:xfrm>
        </p:spPr>
        <p:txBody>
          <a:bodyPr>
            <a:normAutofit/>
          </a:bodyPr>
          <a:lstStyle>
            <a:lvl1pPr>
              <a:defRPr sz="2400"/>
            </a:lvl1pPr>
          </a:lstStyle>
          <a:p>
            <a:pPr lvl="0"/>
            <a:r>
              <a:rPr lang="en-US"/>
              <a:t>Click to edit Master text styles</a:t>
            </a:r>
          </a:p>
        </p:txBody>
      </p:sp>
      <p:sp>
        <p:nvSpPr>
          <p:cNvPr id="6" name="Footer Placeholder 5">
            <a:extLst>
              <a:ext uri="{FF2B5EF4-FFF2-40B4-BE49-F238E27FC236}">
                <a16:creationId xmlns:a16="http://schemas.microsoft.com/office/drawing/2014/main" id="{5A58D5AA-BF6E-4F6C-BC8B-EF3A979E83D0}"/>
              </a:ext>
            </a:extLst>
          </p:cNvPr>
          <p:cNvSpPr>
            <a:spLocks noGrp="1"/>
          </p:cNvSpPr>
          <p:nvPr>
            <p:ph type="ftr" sz="quarter" idx="32"/>
          </p:nvPr>
        </p:nvSpPr>
        <p:spPr/>
        <p:txBody>
          <a:bodyPr/>
          <a:lstStyle/>
          <a:p>
            <a:endParaRPr lang="en-US"/>
          </a:p>
        </p:txBody>
      </p:sp>
      <p:sp>
        <p:nvSpPr>
          <p:cNvPr id="7" name="Slide Number Placeholder 6">
            <a:extLst>
              <a:ext uri="{FF2B5EF4-FFF2-40B4-BE49-F238E27FC236}">
                <a16:creationId xmlns:a16="http://schemas.microsoft.com/office/drawing/2014/main" id="{FC87C705-723D-4BF9-8F0D-7D4B355CFB76}"/>
              </a:ext>
            </a:extLst>
          </p:cNvPr>
          <p:cNvSpPr>
            <a:spLocks noGrp="1"/>
          </p:cNvSpPr>
          <p:nvPr>
            <p:ph type="sldNum" sz="quarter" idx="33"/>
          </p:nvPr>
        </p:nvSpPr>
        <p:spPr/>
        <p:txBody>
          <a:bodyPr/>
          <a:lstStyle/>
          <a:p>
            <a:fld id="{0F34878C-CC7A-184B-AE84-00DC339661F1}" type="slidenum">
              <a:rPr lang="en-US" smtClean="0"/>
              <a:t>‹#›</a:t>
            </a:fld>
            <a:endParaRPr lang="en-US"/>
          </a:p>
        </p:txBody>
      </p:sp>
      <p:sp>
        <p:nvSpPr>
          <p:cNvPr id="15" name="Text Placeholder 8">
            <a:extLst>
              <a:ext uri="{FF2B5EF4-FFF2-40B4-BE49-F238E27FC236}">
                <a16:creationId xmlns:a16="http://schemas.microsoft.com/office/drawing/2014/main" id="{BBB32518-80C2-490A-8EDF-A9BC4D5EE087}"/>
              </a:ext>
            </a:extLst>
          </p:cNvPr>
          <p:cNvSpPr>
            <a:spLocks noGrp="1"/>
          </p:cNvSpPr>
          <p:nvPr>
            <p:ph type="body" sz="quarter" idx="10"/>
          </p:nvPr>
        </p:nvSpPr>
        <p:spPr>
          <a:xfrm>
            <a:off x="5437717" y="550843"/>
            <a:ext cx="6358467" cy="1715099"/>
          </a:xfrm>
        </p:spPr>
        <p:txBody>
          <a:bodyPr/>
          <a:lstStyle/>
          <a:p>
            <a:pPr lvl="0"/>
            <a:r>
              <a:rPr lang="en-US"/>
              <a:t>Click to edit Master text styles</a:t>
            </a:r>
          </a:p>
        </p:txBody>
      </p:sp>
      <p:sp>
        <p:nvSpPr>
          <p:cNvPr id="16" name="Text Placeholder 8">
            <a:extLst>
              <a:ext uri="{FF2B5EF4-FFF2-40B4-BE49-F238E27FC236}">
                <a16:creationId xmlns:a16="http://schemas.microsoft.com/office/drawing/2014/main" id="{30803C72-3ECE-47FE-AAFE-2FA8EAD7B66C}"/>
              </a:ext>
            </a:extLst>
          </p:cNvPr>
          <p:cNvSpPr>
            <a:spLocks noGrp="1"/>
          </p:cNvSpPr>
          <p:nvPr>
            <p:ph type="body" sz="quarter" idx="34"/>
          </p:nvPr>
        </p:nvSpPr>
        <p:spPr>
          <a:xfrm>
            <a:off x="9284800" y="4885712"/>
            <a:ext cx="2511385" cy="1060451"/>
          </a:xfrm>
        </p:spPr>
        <p:txBody>
          <a:bodyPr>
            <a:noAutofit/>
          </a:bodyPr>
          <a:lstStyle>
            <a:lvl1pPr>
              <a:defRPr sz="2400"/>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700337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12192000" cy="6858000"/>
          </a:xfrm>
        </p:spPr>
        <p:txBody>
          <a:bodyPr>
            <a:normAutofit/>
          </a:bodyPr>
          <a:lstStyle>
            <a:lvl1pPr marL="0" indent="0" algn="r">
              <a:buNone/>
              <a:defRPr sz="2400"/>
            </a:lvl1pPr>
          </a:lstStyle>
          <a:p>
            <a:r>
              <a:rPr lang="en-US" dirty="0"/>
              <a:t>Insert a large image here</a:t>
            </a:r>
          </a:p>
        </p:txBody>
      </p:sp>
      <p:sp>
        <p:nvSpPr>
          <p:cNvPr id="16" name="Text Placeholder 6"/>
          <p:cNvSpPr>
            <a:spLocks noGrp="1"/>
          </p:cNvSpPr>
          <p:nvPr>
            <p:ph type="body" sz="quarter" idx="40"/>
          </p:nvPr>
        </p:nvSpPr>
        <p:spPr>
          <a:xfrm>
            <a:off x="0" y="3414950"/>
            <a:ext cx="12192000" cy="2644161"/>
          </a:xfrm>
          <a:prstGeom prst="rect">
            <a:avLst/>
          </a:prstGeom>
          <a:solidFill>
            <a:schemeClr val="bg1">
              <a:lumMod val="95000"/>
              <a:alpha val="85000"/>
            </a:schemeClr>
          </a:solidFill>
        </p:spPr>
        <p:txBody>
          <a:bodyPr vert="horz"/>
          <a:lstStyle>
            <a:lvl1pPr marL="0" indent="0" algn="ctr">
              <a:buNone/>
              <a:defRPr sz="133">
                <a:solidFill>
                  <a:srgbClr val="333333"/>
                </a:solidFill>
              </a:defRPr>
            </a:lvl1pPr>
          </a:lstStyle>
          <a:p>
            <a:pPr lvl="0"/>
            <a:r>
              <a:rPr lang="en-US"/>
              <a:t>Click to edit Master text styles</a:t>
            </a:r>
          </a:p>
        </p:txBody>
      </p:sp>
      <p:sp>
        <p:nvSpPr>
          <p:cNvPr id="32"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 name="Footer Placeholder 2">
            <a:extLst>
              <a:ext uri="{FF2B5EF4-FFF2-40B4-BE49-F238E27FC236}">
                <a16:creationId xmlns:a16="http://schemas.microsoft.com/office/drawing/2014/main" id="{62B4E53A-BEC9-4387-9979-7C7FCC25FC7C}"/>
              </a:ext>
            </a:extLst>
          </p:cNvPr>
          <p:cNvSpPr>
            <a:spLocks noGrp="1"/>
          </p:cNvSpPr>
          <p:nvPr>
            <p:ph type="ftr" sz="quarter" idx="55"/>
          </p:nvPr>
        </p:nvSpPr>
        <p:spPr/>
        <p:txBody>
          <a:bodyPr/>
          <a:lstStyle/>
          <a:p>
            <a:endParaRPr lang="en-US"/>
          </a:p>
        </p:txBody>
      </p:sp>
      <p:sp>
        <p:nvSpPr>
          <p:cNvPr id="4" name="Slide Number Placeholder 3">
            <a:extLst>
              <a:ext uri="{FF2B5EF4-FFF2-40B4-BE49-F238E27FC236}">
                <a16:creationId xmlns:a16="http://schemas.microsoft.com/office/drawing/2014/main" id="{5EBFECE2-C409-4DD5-A291-C7E24F8D99FC}"/>
              </a:ext>
            </a:extLst>
          </p:cNvPr>
          <p:cNvSpPr>
            <a:spLocks noGrp="1"/>
          </p:cNvSpPr>
          <p:nvPr>
            <p:ph type="sldNum" sz="quarter" idx="56"/>
          </p:nvPr>
        </p:nvSpPr>
        <p:spPr/>
        <p:txBody>
          <a:bodyPr/>
          <a:lstStyle/>
          <a:p>
            <a:fld id="{0F34878C-CC7A-184B-AE84-00DC339661F1}" type="slidenum">
              <a:rPr lang="en-US" smtClean="0"/>
              <a:t>‹#›</a:t>
            </a:fld>
            <a:endParaRPr lang="en-US"/>
          </a:p>
        </p:txBody>
      </p:sp>
      <p:sp>
        <p:nvSpPr>
          <p:cNvPr id="27" name="Text Placeholder 2">
            <a:extLst>
              <a:ext uri="{FF2B5EF4-FFF2-40B4-BE49-F238E27FC236}">
                <a16:creationId xmlns:a16="http://schemas.microsoft.com/office/drawing/2014/main" id="{05006D69-EA13-4B2D-9C01-B58C39377031}"/>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8" name="Text Placeholder 8">
            <a:extLst>
              <a:ext uri="{FF2B5EF4-FFF2-40B4-BE49-F238E27FC236}">
                <a16:creationId xmlns:a16="http://schemas.microsoft.com/office/drawing/2014/main" id="{EF547DDC-F696-4D14-A37E-2EF7474AC2BE}"/>
              </a:ext>
            </a:extLst>
          </p:cNvPr>
          <p:cNvSpPr>
            <a:spLocks noGrp="1"/>
          </p:cNvSpPr>
          <p:nvPr>
            <p:ph type="body" sz="quarter" idx="10" hasCustomPrompt="1"/>
          </p:nvPr>
        </p:nvSpPr>
        <p:spPr>
          <a:xfrm>
            <a:off x="624418" y="4519809"/>
            <a:ext cx="1782233" cy="435380"/>
          </a:xfrm>
        </p:spPr>
        <p:txBody>
          <a:bodyPr lIns="0" tIns="0" rIns="0" bIns="0">
            <a:noAutofit/>
          </a:bodyPr>
          <a:lstStyle>
            <a:lvl1pPr marL="0" indent="0" algn="ctr">
              <a:buNone/>
              <a:defRPr sz="2400"/>
            </a:lvl1pPr>
          </a:lstStyle>
          <a:p>
            <a:pPr lvl="0"/>
            <a:r>
              <a:rPr lang="en-US" dirty="0"/>
              <a:t>Emphasis Text</a:t>
            </a:r>
          </a:p>
        </p:txBody>
      </p:sp>
      <p:sp>
        <p:nvSpPr>
          <p:cNvPr id="30" name="Text Placeholder 8">
            <a:extLst>
              <a:ext uri="{FF2B5EF4-FFF2-40B4-BE49-F238E27FC236}">
                <a16:creationId xmlns:a16="http://schemas.microsoft.com/office/drawing/2014/main" id="{1D542F68-27CA-4381-B06E-F293CB59986F}"/>
              </a:ext>
            </a:extLst>
          </p:cNvPr>
          <p:cNvSpPr>
            <a:spLocks noGrp="1"/>
          </p:cNvSpPr>
          <p:nvPr>
            <p:ph type="body" sz="quarter" idx="12" hasCustomPrompt="1"/>
          </p:nvPr>
        </p:nvSpPr>
        <p:spPr>
          <a:xfrm>
            <a:off x="624419" y="5057515"/>
            <a:ext cx="1782232" cy="760891"/>
          </a:xfrm>
        </p:spPr>
        <p:txBody>
          <a:bodyPr lIns="0" tIns="0" rIns="0" bIns="0">
            <a:noAutofit/>
          </a:bodyPr>
          <a:lstStyle>
            <a:lvl1pPr marL="0" indent="0" algn="ctr">
              <a:buNone/>
              <a:defRPr sz="1600"/>
            </a:lvl1pPr>
            <a:lvl2pPr>
              <a:defRPr sz="1600"/>
            </a:lvl2pPr>
            <a:lvl3pPr>
              <a:defRPr sz="1600"/>
            </a:lvl3pPr>
            <a:lvl4pPr>
              <a:defRPr sz="1600"/>
            </a:lvl4pPr>
            <a:lvl5pPr>
              <a:defRPr sz="1600"/>
            </a:lvl5pPr>
          </a:lstStyle>
          <a:p>
            <a:pPr lvl="0"/>
            <a:r>
              <a:rPr lang="en-US" dirty="0"/>
              <a:t>Infographic information goes here</a:t>
            </a:r>
          </a:p>
        </p:txBody>
      </p:sp>
    </p:spTree>
    <p:extLst>
      <p:ext uri="{BB962C8B-B14F-4D97-AF65-F5344CB8AC3E}">
        <p14:creationId xmlns:p14="http://schemas.microsoft.com/office/powerpoint/2010/main" val="117735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Infographic Large Photo 2">
    <p:spTree>
      <p:nvGrpSpPr>
        <p:cNvPr id="1" name=""/>
        <p:cNvGrpSpPr/>
        <p:nvPr/>
      </p:nvGrpSpPr>
      <p:grpSpPr>
        <a:xfrm>
          <a:off x="0" y="0"/>
          <a:ext cx="0" cy="0"/>
          <a:chOff x="0" y="0"/>
          <a:chExt cx="0" cy="0"/>
        </a:xfrm>
      </p:grpSpPr>
      <p:sp>
        <p:nvSpPr>
          <p:cNvPr id="31" name="Picture Placeholder 2">
            <a:extLst>
              <a:ext uri="{FF2B5EF4-FFF2-40B4-BE49-F238E27FC236}">
                <a16:creationId xmlns:a16="http://schemas.microsoft.com/office/drawing/2014/main" id="{9B11AF2C-EBE2-41A1-A2E6-4146F22C1028}"/>
              </a:ext>
            </a:extLst>
          </p:cNvPr>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16" name="Text Placeholder 6"/>
          <p:cNvSpPr>
            <a:spLocks noGrp="1"/>
          </p:cNvSpPr>
          <p:nvPr>
            <p:ph type="body" sz="quarter" idx="40"/>
          </p:nvPr>
        </p:nvSpPr>
        <p:spPr>
          <a:xfrm>
            <a:off x="0" y="3577166"/>
            <a:ext cx="12192000" cy="3280833"/>
          </a:xfrm>
          <a:prstGeom prst="rect">
            <a:avLst/>
          </a:prstGeom>
          <a:solidFill>
            <a:schemeClr val="bg1"/>
          </a:solidFill>
        </p:spPr>
        <p:txBody>
          <a:bodyPr vert="horz"/>
          <a:lstStyle>
            <a:lvl1pPr marL="0" indent="0" algn="ctr">
              <a:buNone/>
              <a:defRPr sz="133">
                <a:solidFill>
                  <a:srgbClr val="333333"/>
                </a:solidFill>
              </a:defRPr>
            </a:lvl1pPr>
          </a:lstStyle>
          <a:p>
            <a:pPr lvl="0"/>
            <a:r>
              <a:rPr lang="en-US"/>
              <a:t>Click to edit Master text styles</a:t>
            </a:r>
          </a:p>
        </p:txBody>
      </p:sp>
      <p:sp>
        <p:nvSpPr>
          <p:cNvPr id="32"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 name="Footer Placeholder 2">
            <a:extLst>
              <a:ext uri="{FF2B5EF4-FFF2-40B4-BE49-F238E27FC236}">
                <a16:creationId xmlns:a16="http://schemas.microsoft.com/office/drawing/2014/main" id="{62B4E53A-BEC9-4387-9979-7C7FCC25FC7C}"/>
              </a:ext>
            </a:extLst>
          </p:cNvPr>
          <p:cNvSpPr>
            <a:spLocks noGrp="1"/>
          </p:cNvSpPr>
          <p:nvPr>
            <p:ph type="ftr" sz="quarter" idx="55"/>
          </p:nvPr>
        </p:nvSpPr>
        <p:spPr/>
        <p:txBody>
          <a:bodyPr/>
          <a:lstStyle/>
          <a:p>
            <a:endParaRPr lang="en-US"/>
          </a:p>
        </p:txBody>
      </p:sp>
      <p:sp>
        <p:nvSpPr>
          <p:cNvPr id="4" name="Slide Number Placeholder 3">
            <a:extLst>
              <a:ext uri="{FF2B5EF4-FFF2-40B4-BE49-F238E27FC236}">
                <a16:creationId xmlns:a16="http://schemas.microsoft.com/office/drawing/2014/main" id="{5EBFECE2-C409-4DD5-A291-C7E24F8D99FC}"/>
              </a:ext>
            </a:extLst>
          </p:cNvPr>
          <p:cNvSpPr>
            <a:spLocks noGrp="1"/>
          </p:cNvSpPr>
          <p:nvPr>
            <p:ph type="sldNum" sz="quarter" idx="56"/>
          </p:nvPr>
        </p:nvSpPr>
        <p:spPr/>
        <p:txBody>
          <a:bodyPr/>
          <a:lstStyle/>
          <a:p>
            <a:fld id="{0F34878C-CC7A-184B-AE84-00DC339661F1}" type="slidenum">
              <a:rPr lang="en-US" smtClean="0"/>
              <a:t>‹#›</a:t>
            </a:fld>
            <a:endParaRPr lang="en-US"/>
          </a:p>
        </p:txBody>
      </p:sp>
      <p:sp>
        <p:nvSpPr>
          <p:cNvPr id="27" name="Text Placeholder 2">
            <a:extLst>
              <a:ext uri="{FF2B5EF4-FFF2-40B4-BE49-F238E27FC236}">
                <a16:creationId xmlns:a16="http://schemas.microsoft.com/office/drawing/2014/main" id="{05006D69-EA13-4B2D-9C01-B58C39377031}"/>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accent6"/>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8" name="Text Placeholder 8">
            <a:extLst>
              <a:ext uri="{FF2B5EF4-FFF2-40B4-BE49-F238E27FC236}">
                <a16:creationId xmlns:a16="http://schemas.microsoft.com/office/drawing/2014/main" id="{EF547DDC-F696-4D14-A37E-2EF7474AC2BE}"/>
              </a:ext>
            </a:extLst>
          </p:cNvPr>
          <p:cNvSpPr>
            <a:spLocks noGrp="1"/>
          </p:cNvSpPr>
          <p:nvPr>
            <p:ph type="body" sz="quarter" idx="10" hasCustomPrompt="1"/>
          </p:nvPr>
        </p:nvSpPr>
        <p:spPr>
          <a:xfrm>
            <a:off x="624418" y="4519809"/>
            <a:ext cx="1782233" cy="435380"/>
          </a:xfrm>
        </p:spPr>
        <p:txBody>
          <a:bodyPr lIns="0" tIns="0" rIns="0" bIns="0">
            <a:noAutofit/>
          </a:bodyPr>
          <a:lstStyle>
            <a:lvl1pPr marL="0" indent="0" algn="ctr">
              <a:buNone/>
              <a:defRPr sz="2400"/>
            </a:lvl1pPr>
          </a:lstStyle>
          <a:p>
            <a:pPr lvl="0"/>
            <a:r>
              <a:rPr lang="en-US" dirty="0"/>
              <a:t>Emphasis Text</a:t>
            </a:r>
          </a:p>
        </p:txBody>
      </p:sp>
      <p:sp>
        <p:nvSpPr>
          <p:cNvPr id="30" name="Text Placeholder 8">
            <a:extLst>
              <a:ext uri="{FF2B5EF4-FFF2-40B4-BE49-F238E27FC236}">
                <a16:creationId xmlns:a16="http://schemas.microsoft.com/office/drawing/2014/main" id="{1D542F68-27CA-4381-B06E-F293CB59986F}"/>
              </a:ext>
            </a:extLst>
          </p:cNvPr>
          <p:cNvSpPr>
            <a:spLocks noGrp="1"/>
          </p:cNvSpPr>
          <p:nvPr>
            <p:ph type="body" sz="quarter" idx="12" hasCustomPrompt="1"/>
          </p:nvPr>
        </p:nvSpPr>
        <p:spPr>
          <a:xfrm>
            <a:off x="624419" y="5057515"/>
            <a:ext cx="1782232" cy="760891"/>
          </a:xfrm>
        </p:spPr>
        <p:txBody>
          <a:bodyPr lIns="0" tIns="0" rIns="0" bIns="0">
            <a:noAutofit/>
          </a:bodyPr>
          <a:lstStyle>
            <a:lvl1pPr marL="0" indent="0" algn="ctr">
              <a:buNone/>
              <a:defRPr sz="1600"/>
            </a:lvl1pPr>
            <a:lvl2pPr>
              <a:defRPr sz="1600"/>
            </a:lvl2pPr>
            <a:lvl3pPr>
              <a:defRPr sz="1600"/>
            </a:lvl3pPr>
            <a:lvl4pPr>
              <a:defRPr sz="1600"/>
            </a:lvl4pPr>
            <a:lvl5pPr>
              <a:defRPr sz="1600"/>
            </a:lvl5pPr>
          </a:lstStyle>
          <a:p>
            <a:pPr lvl="0"/>
            <a:r>
              <a:rPr lang="en-US" dirty="0"/>
              <a:t>Infographic information goes here</a:t>
            </a:r>
          </a:p>
        </p:txBody>
      </p:sp>
    </p:spTree>
    <p:extLst>
      <p:ext uri="{BB962C8B-B14F-4D97-AF65-F5344CB8AC3E}">
        <p14:creationId xmlns:p14="http://schemas.microsoft.com/office/powerpoint/2010/main" val="712595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2" name="Title 1"/>
          <p:cNvSpPr>
            <a:spLocks noGrp="1"/>
          </p:cNvSpPr>
          <p:nvPr>
            <p:ph type="title" hasCustomPrompt="1"/>
          </p:nvPr>
        </p:nvSpPr>
        <p:spPr>
          <a:xfrm>
            <a:off x="0" y="2847473"/>
            <a:ext cx="6582643" cy="730872"/>
          </a:xfrm>
        </p:spPr>
        <p:txBody>
          <a:bodyPr lIns="274320" tIns="118872" bIns="45720">
            <a:noAutofit/>
          </a:bodyPr>
          <a:lstStyle>
            <a:lvl1pPr algn="l">
              <a:defRPr/>
            </a:lvl1pPr>
          </a:lstStyle>
          <a:p>
            <a:pPr lvl="0"/>
            <a:r>
              <a:rPr lang="en-US" dirty="0"/>
              <a:t>Title: Content Slide</a:t>
            </a:r>
          </a:p>
        </p:txBody>
      </p:sp>
      <p:sp>
        <p:nvSpPr>
          <p:cNvPr id="4" name="Footer Placeholder 3">
            <a:extLst>
              <a:ext uri="{FF2B5EF4-FFF2-40B4-BE49-F238E27FC236}">
                <a16:creationId xmlns:a16="http://schemas.microsoft.com/office/drawing/2014/main" id="{5F38E87E-50ED-4E65-90B3-0B2D64447633}"/>
              </a:ext>
            </a:extLst>
          </p:cNvPr>
          <p:cNvSpPr>
            <a:spLocks noGrp="1"/>
          </p:cNvSpPr>
          <p:nvPr>
            <p:ph type="ftr" sz="quarter" idx="54"/>
          </p:nvPr>
        </p:nvSpPr>
        <p:spPr/>
        <p:txBody>
          <a:bodyPr/>
          <a:lstStyle/>
          <a:p>
            <a:endParaRPr lang="en-US"/>
          </a:p>
        </p:txBody>
      </p:sp>
      <p:sp>
        <p:nvSpPr>
          <p:cNvPr id="5" name="Slide Number Placeholder 4">
            <a:extLst>
              <a:ext uri="{FF2B5EF4-FFF2-40B4-BE49-F238E27FC236}">
                <a16:creationId xmlns:a16="http://schemas.microsoft.com/office/drawing/2014/main" id="{F5F85DA5-E8D8-47EC-94B4-7595F4354BEA}"/>
              </a:ext>
            </a:extLst>
          </p:cNvPr>
          <p:cNvSpPr>
            <a:spLocks noGrp="1"/>
          </p:cNvSpPr>
          <p:nvPr>
            <p:ph type="sldNum" sz="quarter" idx="55"/>
          </p:nvPr>
        </p:nvSpPr>
        <p:spPr/>
        <p:txBody>
          <a:bodyPr/>
          <a:lstStyle/>
          <a:p>
            <a:fld id="{0F34878C-CC7A-184B-AE84-00DC339661F1}" type="slidenum">
              <a:rPr lang="en-US" smtClean="0"/>
              <a:t>‹#›</a:t>
            </a:fld>
            <a:endParaRPr lang="en-US"/>
          </a:p>
        </p:txBody>
      </p:sp>
      <p:sp>
        <p:nvSpPr>
          <p:cNvPr id="15" name="Text Placeholder 14">
            <a:extLst>
              <a:ext uri="{FF2B5EF4-FFF2-40B4-BE49-F238E27FC236}">
                <a16:creationId xmlns:a16="http://schemas.microsoft.com/office/drawing/2014/main" id="{24B73B91-ED3C-4FB3-BF3A-127FF6200B68}"/>
              </a:ext>
            </a:extLst>
          </p:cNvPr>
          <p:cNvSpPr>
            <a:spLocks noGrp="1"/>
          </p:cNvSpPr>
          <p:nvPr>
            <p:ph type="body" sz="quarter" idx="56"/>
          </p:nvPr>
        </p:nvSpPr>
        <p:spPr>
          <a:xfrm>
            <a:off x="609601" y="3924301"/>
            <a:ext cx="5364480" cy="2349500"/>
          </a:xfrm>
        </p:spPr>
        <p:txBody>
          <a:bodyPr/>
          <a:lstStyle/>
          <a:p>
            <a:pPr lvl="0"/>
            <a:r>
              <a:rPr lang="en-US"/>
              <a:t>Click to edit Master text styles</a:t>
            </a:r>
          </a:p>
        </p:txBody>
      </p:sp>
      <p:sp>
        <p:nvSpPr>
          <p:cNvPr id="17" name="Text Placeholder 16">
            <a:extLst>
              <a:ext uri="{FF2B5EF4-FFF2-40B4-BE49-F238E27FC236}">
                <a16:creationId xmlns:a16="http://schemas.microsoft.com/office/drawing/2014/main" id="{CAAC7818-041E-483D-B6B5-A5441FAD4511}"/>
              </a:ext>
            </a:extLst>
          </p:cNvPr>
          <p:cNvSpPr>
            <a:spLocks noGrp="1"/>
          </p:cNvSpPr>
          <p:nvPr>
            <p:ph type="body" sz="quarter" idx="57"/>
          </p:nvPr>
        </p:nvSpPr>
        <p:spPr>
          <a:xfrm>
            <a:off x="6371900" y="3924301"/>
            <a:ext cx="5299171" cy="2349500"/>
          </a:xfrm>
        </p:spPr>
        <p:txBody>
          <a:bodyPr/>
          <a:lstStyle/>
          <a:p>
            <a:pPr lvl="0"/>
            <a:r>
              <a:rPr lang="en-US"/>
              <a:t>Click to edit Master text styles</a:t>
            </a:r>
          </a:p>
        </p:txBody>
      </p:sp>
      <p:sp>
        <p:nvSpPr>
          <p:cNvPr id="18" name="Text Placeholder 2">
            <a:extLst>
              <a:ext uri="{FF2B5EF4-FFF2-40B4-BE49-F238E27FC236}">
                <a16:creationId xmlns:a16="http://schemas.microsoft.com/office/drawing/2014/main" id="{1B8A3555-C79D-42B2-BFE0-E2004460478D}"/>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accent6"/>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Tree>
    <p:extLst>
      <p:ext uri="{BB962C8B-B14F-4D97-AF65-F5344CB8AC3E}">
        <p14:creationId xmlns:p14="http://schemas.microsoft.com/office/powerpoint/2010/main" val="471401309"/>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Half Blue - Half Photo">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12192000" cy="4273551"/>
          </a:xfrm>
          <a:solidFill>
            <a:schemeClr val="bg1">
              <a:lumMod val="95000"/>
            </a:schemeClr>
          </a:solidFill>
        </p:spPr>
        <p:txBody>
          <a:bodyPr/>
          <a:lstStyle>
            <a:lvl1pPr marL="0" indent="0" algn="ctr">
              <a:buNone/>
              <a:defRPr/>
            </a:lvl1pPr>
          </a:lstStyle>
          <a:p>
            <a:r>
              <a:rPr lang="en-US" dirty="0"/>
              <a:t>Insert Photo or Graphic</a:t>
            </a:r>
          </a:p>
        </p:txBody>
      </p:sp>
      <p:sp>
        <p:nvSpPr>
          <p:cNvPr id="12" name="Title 1">
            <a:extLst>
              <a:ext uri="{FF2B5EF4-FFF2-40B4-BE49-F238E27FC236}">
                <a16:creationId xmlns:a16="http://schemas.microsoft.com/office/drawing/2014/main" id="{8AF67F07-FC40-4A48-9D06-A0AE1C2B5CE9}"/>
              </a:ext>
            </a:extLst>
          </p:cNvPr>
          <p:cNvSpPr>
            <a:spLocks noGrp="1"/>
          </p:cNvSpPr>
          <p:nvPr>
            <p:ph type="title"/>
          </p:nvPr>
        </p:nvSpPr>
        <p:spPr>
          <a:xfrm>
            <a:off x="639234" y="4715934"/>
            <a:ext cx="4411133" cy="1462617"/>
          </a:xfrm>
          <a:noFill/>
        </p:spPr>
        <p:txBody>
          <a:bodyPr lIns="0" tIns="0" rIns="0" bIns="0" anchor="t" anchorCtr="0"/>
          <a:lstStyle>
            <a:lvl1pPr algn="l">
              <a:defRPr sz="3733" b="1"/>
            </a:lvl1pPr>
          </a:lstStyle>
          <a:p>
            <a:r>
              <a:rPr lang="en-US"/>
              <a:t>Click to edit Master title style</a:t>
            </a:r>
            <a:endParaRPr lang="en-US" dirty="0"/>
          </a:p>
        </p:txBody>
      </p:sp>
      <p:sp>
        <p:nvSpPr>
          <p:cNvPr id="14" name="Text Placeholder 5">
            <a:extLst>
              <a:ext uri="{FF2B5EF4-FFF2-40B4-BE49-F238E27FC236}">
                <a16:creationId xmlns:a16="http://schemas.microsoft.com/office/drawing/2014/main" id="{9F8F470B-7468-4549-B5A7-39A947D7C0A6}"/>
              </a:ext>
            </a:extLst>
          </p:cNvPr>
          <p:cNvSpPr>
            <a:spLocks noGrp="1"/>
          </p:cNvSpPr>
          <p:nvPr>
            <p:ph type="body" sz="quarter" idx="54"/>
          </p:nvPr>
        </p:nvSpPr>
        <p:spPr>
          <a:xfrm>
            <a:off x="5473681" y="4715934"/>
            <a:ext cx="6189133" cy="1462617"/>
          </a:xfrm>
        </p:spPr>
        <p:txBody>
          <a:bodyPr lIns="0" tIns="0" rIns="0" bIns="0">
            <a:normAutofit/>
          </a:bodyPr>
          <a:lstStyle>
            <a:lvl1pPr>
              <a:defRPr sz="2667">
                <a:solidFill>
                  <a:schemeClr val="bg1"/>
                </a:solidFill>
              </a:defRPr>
            </a:lvl1pPr>
          </a:lstStyle>
          <a:p>
            <a:pPr lvl="0"/>
            <a:r>
              <a:rPr lang="en-US"/>
              <a:t>Click to edit Master text styles</a:t>
            </a:r>
          </a:p>
        </p:txBody>
      </p:sp>
      <p:sp>
        <p:nvSpPr>
          <p:cNvPr id="8" name="Text Placeholder 2">
            <a:extLst>
              <a:ext uri="{FF2B5EF4-FFF2-40B4-BE49-F238E27FC236}">
                <a16:creationId xmlns:a16="http://schemas.microsoft.com/office/drawing/2014/main" id="{0A7B8E6B-B480-42E2-ABF7-01AB7B2EA909}"/>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696113D5-30F6-4928-AE12-28817BC00A06}"/>
              </a:ext>
            </a:extLst>
          </p:cNvPr>
          <p:cNvSpPr>
            <a:spLocks noGrp="1"/>
          </p:cNvSpPr>
          <p:nvPr>
            <p:ph type="ftr" sz="quarter" idx="55"/>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8B5E518D-39E8-4CF5-B1AA-AA0DEE9A0D3C}"/>
              </a:ext>
            </a:extLst>
          </p:cNvPr>
          <p:cNvSpPr>
            <a:spLocks noGrp="1"/>
          </p:cNvSpPr>
          <p:nvPr>
            <p:ph type="sldNum" sz="quarter" idx="56"/>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331548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Slide - Half Blue, Half Gray">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D0F8E801-C21C-E943-9A0D-715C66D645FB}"/>
              </a:ext>
            </a:extLst>
          </p:cNvPr>
          <p:cNvSpPr/>
          <p:nvPr/>
        </p:nvSpPr>
        <p:spPr>
          <a:xfrm>
            <a:off x="0" y="0"/>
            <a:ext cx="12192000" cy="42725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Text Placeholder 4">
            <a:extLst>
              <a:ext uri="{FF2B5EF4-FFF2-40B4-BE49-F238E27FC236}">
                <a16:creationId xmlns:a16="http://schemas.microsoft.com/office/drawing/2014/main" id="{8B61296E-9FBE-4301-BA11-B3BFA380423F}"/>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16" name="Title 1">
            <a:extLst>
              <a:ext uri="{FF2B5EF4-FFF2-40B4-BE49-F238E27FC236}">
                <a16:creationId xmlns:a16="http://schemas.microsoft.com/office/drawing/2014/main" id="{07D88D45-FB85-42C7-BC0A-8E60CF8D2598}"/>
              </a:ext>
            </a:extLst>
          </p:cNvPr>
          <p:cNvSpPr>
            <a:spLocks noGrp="1"/>
          </p:cNvSpPr>
          <p:nvPr>
            <p:ph type="title"/>
          </p:nvPr>
        </p:nvSpPr>
        <p:spPr>
          <a:xfrm>
            <a:off x="639234" y="4715934"/>
            <a:ext cx="4411133" cy="1462617"/>
          </a:xfrm>
          <a:noFill/>
        </p:spPr>
        <p:txBody>
          <a:bodyPr lIns="0" tIns="0" rIns="0" bIns="0" anchor="t" anchorCtr="0"/>
          <a:lstStyle>
            <a:lvl1pPr algn="l">
              <a:defRPr sz="3733" b="1"/>
            </a:lvl1pPr>
          </a:lstStyle>
          <a:p>
            <a:r>
              <a:rPr lang="en-US"/>
              <a:t>Click to edit Master title style</a:t>
            </a:r>
            <a:endParaRPr lang="en-US" dirty="0"/>
          </a:p>
        </p:txBody>
      </p:sp>
      <p:sp>
        <p:nvSpPr>
          <p:cNvPr id="17" name="Text Placeholder 5">
            <a:extLst>
              <a:ext uri="{FF2B5EF4-FFF2-40B4-BE49-F238E27FC236}">
                <a16:creationId xmlns:a16="http://schemas.microsoft.com/office/drawing/2014/main" id="{63E3C2AA-2178-46D9-950C-DEA683349011}"/>
              </a:ext>
            </a:extLst>
          </p:cNvPr>
          <p:cNvSpPr>
            <a:spLocks noGrp="1"/>
          </p:cNvSpPr>
          <p:nvPr>
            <p:ph type="body" sz="quarter" idx="54"/>
          </p:nvPr>
        </p:nvSpPr>
        <p:spPr>
          <a:xfrm>
            <a:off x="5473681" y="4715934"/>
            <a:ext cx="6189133" cy="1462617"/>
          </a:xfrm>
        </p:spPr>
        <p:txBody>
          <a:bodyPr lIns="0" tIns="0" rIns="0" bIns="0">
            <a:normAutofit/>
          </a:bodyPr>
          <a:lstStyle>
            <a:lvl1pPr>
              <a:defRPr sz="2667">
                <a:solidFill>
                  <a:schemeClr val="bg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9E292A3E-4EF8-4E78-B410-D7415951AB86}"/>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427E0FA1-06A8-435E-B195-78D8AE2FDF43}"/>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3811845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Slide - Half Blue, Half White">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itle 1">
            <a:extLst>
              <a:ext uri="{FF2B5EF4-FFF2-40B4-BE49-F238E27FC236}">
                <a16:creationId xmlns:a16="http://schemas.microsoft.com/office/drawing/2014/main" id="{6D3272D3-1563-408A-9F95-5911769F6A99}"/>
              </a:ext>
            </a:extLst>
          </p:cNvPr>
          <p:cNvSpPr>
            <a:spLocks noGrp="1"/>
          </p:cNvSpPr>
          <p:nvPr>
            <p:ph type="title"/>
          </p:nvPr>
        </p:nvSpPr>
        <p:spPr>
          <a:xfrm>
            <a:off x="639234" y="4715934"/>
            <a:ext cx="4411133" cy="1462617"/>
          </a:xfrm>
          <a:noFill/>
        </p:spPr>
        <p:txBody>
          <a:bodyPr lIns="0" tIns="0" rIns="0" bIns="0" anchor="t" anchorCtr="0"/>
          <a:lstStyle>
            <a:lvl1pPr algn="l">
              <a:defRPr sz="3733" b="1"/>
            </a:lvl1pPr>
          </a:lstStyle>
          <a:p>
            <a:r>
              <a:rPr lang="en-US"/>
              <a:t>Click to edit Master title style</a:t>
            </a:r>
            <a:endParaRPr lang="en-US" dirty="0"/>
          </a:p>
        </p:txBody>
      </p:sp>
      <p:sp>
        <p:nvSpPr>
          <p:cNvPr id="11" name="Text Placeholder 5">
            <a:extLst>
              <a:ext uri="{FF2B5EF4-FFF2-40B4-BE49-F238E27FC236}">
                <a16:creationId xmlns:a16="http://schemas.microsoft.com/office/drawing/2014/main" id="{132C334E-AB79-46B6-A7C0-92FD37A3E81A}"/>
              </a:ext>
            </a:extLst>
          </p:cNvPr>
          <p:cNvSpPr>
            <a:spLocks noGrp="1"/>
          </p:cNvSpPr>
          <p:nvPr>
            <p:ph type="body" sz="quarter" idx="54"/>
          </p:nvPr>
        </p:nvSpPr>
        <p:spPr>
          <a:xfrm>
            <a:off x="5473681" y="4715934"/>
            <a:ext cx="6189133" cy="1462617"/>
          </a:xfrm>
        </p:spPr>
        <p:txBody>
          <a:bodyPr lIns="0" tIns="0" rIns="0" bIns="0">
            <a:normAutofit/>
          </a:bodyPr>
          <a:lstStyle>
            <a:lvl1pPr>
              <a:defRPr sz="2667">
                <a:solidFill>
                  <a:schemeClr val="bg1"/>
                </a:solidFill>
              </a:defRPr>
            </a:lvl1pPr>
          </a:lstStyle>
          <a:p>
            <a:pPr lvl="0"/>
            <a:r>
              <a:rPr lang="en-US"/>
              <a:t>Click to edit Master text styles</a:t>
            </a:r>
          </a:p>
        </p:txBody>
      </p:sp>
      <p:sp>
        <p:nvSpPr>
          <p:cNvPr id="14" name="Text Placeholder 4">
            <a:extLst>
              <a:ext uri="{FF2B5EF4-FFF2-40B4-BE49-F238E27FC236}">
                <a16:creationId xmlns:a16="http://schemas.microsoft.com/office/drawing/2014/main" id="{3C553F5F-3EDD-4319-AB33-64D58BC16251}"/>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3" name="Footer Placeholder 2">
            <a:extLst>
              <a:ext uri="{FF2B5EF4-FFF2-40B4-BE49-F238E27FC236}">
                <a16:creationId xmlns:a16="http://schemas.microsoft.com/office/drawing/2014/main" id="{93BCF0F1-1431-483C-AE3D-3B50FFD45355}"/>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A3AA4B2-7519-48BD-BB8A-647461947C6C}"/>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45253269"/>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Slide - 1/4 blue">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D0F8E801-C21C-E943-9A0D-715C66D645FB}"/>
              </a:ext>
            </a:extLst>
          </p:cNvPr>
          <p:cNvSpPr/>
          <p:nvPr/>
        </p:nvSpPr>
        <p:spPr>
          <a:xfrm>
            <a:off x="0" y="0"/>
            <a:ext cx="12192000" cy="553681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Title 1">
            <a:extLst>
              <a:ext uri="{FF2B5EF4-FFF2-40B4-BE49-F238E27FC236}">
                <a16:creationId xmlns:a16="http://schemas.microsoft.com/office/drawing/2014/main" id="{A75F658F-F273-41B3-ACB3-9D303C6CDC7F}"/>
              </a:ext>
            </a:extLst>
          </p:cNvPr>
          <p:cNvSpPr>
            <a:spLocks noGrp="1"/>
          </p:cNvSpPr>
          <p:nvPr>
            <p:ph type="title"/>
          </p:nvPr>
        </p:nvSpPr>
        <p:spPr>
          <a:xfrm>
            <a:off x="639234" y="5722711"/>
            <a:ext cx="4411133" cy="597879"/>
          </a:xfrm>
          <a:noFill/>
        </p:spPr>
        <p:txBody>
          <a:bodyPr lIns="0" tIns="0" rIns="0" bIns="0" anchor="t" anchorCtr="0"/>
          <a:lstStyle>
            <a:lvl1pPr algn="l">
              <a:defRPr sz="3733" b="1"/>
            </a:lvl1pPr>
          </a:lstStyle>
          <a:p>
            <a:r>
              <a:rPr lang="en-US"/>
              <a:t>Click to edit Master title style</a:t>
            </a:r>
            <a:endParaRPr lang="en-US" dirty="0"/>
          </a:p>
        </p:txBody>
      </p:sp>
      <p:sp>
        <p:nvSpPr>
          <p:cNvPr id="17" name="Text Placeholder 5">
            <a:extLst>
              <a:ext uri="{FF2B5EF4-FFF2-40B4-BE49-F238E27FC236}">
                <a16:creationId xmlns:a16="http://schemas.microsoft.com/office/drawing/2014/main" id="{CEE8785B-1579-4206-A28B-023A6726B479}"/>
              </a:ext>
            </a:extLst>
          </p:cNvPr>
          <p:cNvSpPr>
            <a:spLocks noGrp="1"/>
          </p:cNvSpPr>
          <p:nvPr>
            <p:ph type="body" sz="quarter" idx="54"/>
          </p:nvPr>
        </p:nvSpPr>
        <p:spPr>
          <a:xfrm>
            <a:off x="5473681" y="5722711"/>
            <a:ext cx="6189133" cy="597879"/>
          </a:xfrm>
        </p:spPr>
        <p:txBody>
          <a:bodyPr lIns="0" tIns="0" rIns="0">
            <a:normAutofit/>
          </a:bodyPr>
          <a:lstStyle>
            <a:lvl1pPr>
              <a:defRPr sz="2667">
                <a:solidFill>
                  <a:schemeClr val="bg1"/>
                </a:solidFill>
              </a:defRPr>
            </a:lvl1pPr>
          </a:lstStyle>
          <a:p>
            <a:pPr lvl="0"/>
            <a:r>
              <a:rPr lang="en-US"/>
              <a:t>Click to edit Master text styles</a:t>
            </a:r>
          </a:p>
        </p:txBody>
      </p:sp>
      <p:sp>
        <p:nvSpPr>
          <p:cNvPr id="19" name="Text Placeholder 4">
            <a:extLst>
              <a:ext uri="{FF2B5EF4-FFF2-40B4-BE49-F238E27FC236}">
                <a16:creationId xmlns:a16="http://schemas.microsoft.com/office/drawing/2014/main" id="{204D3633-C450-4164-8D2F-BE6D20A86AFB}"/>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3" name="Footer Placeholder 2">
            <a:extLst>
              <a:ext uri="{FF2B5EF4-FFF2-40B4-BE49-F238E27FC236}">
                <a16:creationId xmlns:a16="http://schemas.microsoft.com/office/drawing/2014/main" id="{0CD9A4E5-11D7-4456-98A8-82357740BE4D}"/>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24F79584-9D47-439F-B61C-62859B446878}"/>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29968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5497435" cy="1209524"/>
          </a:xfrm>
        </p:spPr>
        <p:txBody>
          <a:bodyPr/>
          <a:lstStyle/>
          <a:p>
            <a:r>
              <a:rPr lang="en-US"/>
              <a:t>Simple Slide</a:t>
            </a:r>
          </a:p>
        </p:txBody>
      </p:sp>
      <p:sp>
        <p:nvSpPr>
          <p:cNvPr id="9" name="Text Placeholder 8"/>
          <p:cNvSpPr>
            <a:spLocks noGrp="1"/>
          </p:cNvSpPr>
          <p:nvPr>
            <p:ph type="body" sz="quarter" idx="10"/>
          </p:nvPr>
        </p:nvSpPr>
        <p:spPr>
          <a:xfrm>
            <a:off x="609601"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8">
            <a:extLst>
              <a:ext uri="{FF2B5EF4-FFF2-40B4-BE49-F238E27FC236}">
                <a16:creationId xmlns:a16="http://schemas.microsoft.com/office/drawing/2014/main" id="{32C26046-8E0E-4224-8319-3B8C08FE8A5E}"/>
              </a:ext>
            </a:extLst>
          </p:cNvPr>
          <p:cNvSpPr>
            <a:spLocks noGrp="1"/>
          </p:cNvSpPr>
          <p:nvPr>
            <p:ph type="body" sz="quarter" idx="12"/>
          </p:nvPr>
        </p:nvSpPr>
        <p:spPr>
          <a:xfrm>
            <a:off x="6283160"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195987FD-075B-4D68-B9C5-0D1FAAA3F930}"/>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66A30AD0-5DA7-4993-A62A-0526211DA6D4}"/>
              </a:ext>
            </a:extLst>
          </p:cNvPr>
          <p:cNvSpPr>
            <a:spLocks noGrp="1"/>
          </p:cNvSpPr>
          <p:nvPr>
            <p:ph type="sldNum" sz="quarter" idx="14"/>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151977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 1/4 blue 2">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ext Placeholder 4">
            <a:extLst>
              <a:ext uri="{FF2B5EF4-FFF2-40B4-BE49-F238E27FC236}">
                <a16:creationId xmlns:a16="http://schemas.microsoft.com/office/drawing/2014/main" id="{09A29C17-CD58-45DF-9097-FE42DFA0C9BA}"/>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12" name="Title 1">
            <a:extLst>
              <a:ext uri="{FF2B5EF4-FFF2-40B4-BE49-F238E27FC236}">
                <a16:creationId xmlns:a16="http://schemas.microsoft.com/office/drawing/2014/main" id="{7E8F4E7E-5DA9-4FCD-81E6-17709791D953}"/>
              </a:ext>
            </a:extLst>
          </p:cNvPr>
          <p:cNvSpPr>
            <a:spLocks noGrp="1"/>
          </p:cNvSpPr>
          <p:nvPr>
            <p:ph type="title"/>
          </p:nvPr>
        </p:nvSpPr>
        <p:spPr>
          <a:xfrm>
            <a:off x="639234" y="5722711"/>
            <a:ext cx="4411133" cy="597879"/>
          </a:xfrm>
          <a:noFill/>
        </p:spPr>
        <p:txBody>
          <a:bodyPr lIns="0" tIns="0" rIns="0" bIns="0" anchor="t" anchorCtr="0"/>
          <a:lstStyle>
            <a:lvl1pPr algn="l">
              <a:defRPr sz="3733" b="1"/>
            </a:lvl1pPr>
          </a:lstStyle>
          <a:p>
            <a:r>
              <a:rPr lang="en-US"/>
              <a:t>Click to edit Master title style</a:t>
            </a:r>
            <a:endParaRPr lang="en-US" dirty="0"/>
          </a:p>
        </p:txBody>
      </p:sp>
      <p:sp>
        <p:nvSpPr>
          <p:cNvPr id="14" name="Text Placeholder 5">
            <a:extLst>
              <a:ext uri="{FF2B5EF4-FFF2-40B4-BE49-F238E27FC236}">
                <a16:creationId xmlns:a16="http://schemas.microsoft.com/office/drawing/2014/main" id="{F7816731-9E29-414B-8D8C-459C5DDF70CA}"/>
              </a:ext>
            </a:extLst>
          </p:cNvPr>
          <p:cNvSpPr>
            <a:spLocks noGrp="1"/>
          </p:cNvSpPr>
          <p:nvPr>
            <p:ph type="body" sz="quarter" idx="54"/>
          </p:nvPr>
        </p:nvSpPr>
        <p:spPr>
          <a:xfrm>
            <a:off x="5473681" y="5722711"/>
            <a:ext cx="6189133" cy="597879"/>
          </a:xfrm>
        </p:spPr>
        <p:txBody>
          <a:bodyPr lIns="0" tIns="0" rIns="0">
            <a:normAutofit/>
          </a:bodyPr>
          <a:lstStyle>
            <a:lvl1pPr>
              <a:defRPr sz="2667">
                <a:solidFill>
                  <a:schemeClr val="bg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B2C9082-F8B7-41C0-B10E-49C69F0AB202}"/>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3FD84304-F954-489C-A5D5-ECA10FF9B464}"/>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4228749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 1/3 blue,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6858000"/>
          </a:xfrm>
          <a:solidFill>
            <a:schemeClr val="bg1">
              <a:lumMod val="95000"/>
            </a:schemeClr>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a:extLst>
              <a:ext uri="{FF2B5EF4-FFF2-40B4-BE49-F238E27FC236}">
                <a16:creationId xmlns:a16="http://schemas.microsoft.com/office/drawing/2014/main" id="{8CE9686F-E66D-461E-AC4C-5FD554E27A92}"/>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6FEAFBE5-A2CC-4689-9FFD-B895D7460777}"/>
              </a:ext>
            </a:extLst>
          </p:cNvPr>
          <p:cNvSpPr>
            <a:spLocks noGrp="1"/>
          </p:cNvSpPr>
          <p:nvPr>
            <p:ph type="body" sz="quarter" idx="54"/>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7" name="Text Placeholder 2">
            <a:extLst>
              <a:ext uri="{FF2B5EF4-FFF2-40B4-BE49-F238E27FC236}">
                <a16:creationId xmlns:a16="http://schemas.microsoft.com/office/drawing/2014/main" id="{4353CEC3-6EC4-475E-BC6F-CDEAD6DA57EB}"/>
              </a:ext>
            </a:extLst>
          </p:cNvPr>
          <p:cNvSpPr>
            <a:spLocks noGrp="1"/>
          </p:cNvSpPr>
          <p:nvPr>
            <p:ph type="body" sz="quarter" idx="13" hasCustomPrompt="1"/>
          </p:nvPr>
        </p:nvSpPr>
        <p:spPr>
          <a:xfrm>
            <a:off x="4618683" y="6426200"/>
            <a:ext cx="2872259" cy="296333"/>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28A70A59-DDE8-42CB-A651-240FED55CAAD}"/>
              </a:ext>
            </a:extLst>
          </p:cNvPr>
          <p:cNvSpPr>
            <a:spLocks noGrp="1"/>
          </p:cNvSpPr>
          <p:nvPr>
            <p:ph type="ftr" sz="quarter" idx="55"/>
          </p:nvPr>
        </p:nvSpPr>
        <p:spPr/>
        <p:txBody>
          <a:bodyPr/>
          <a:lstStyle/>
          <a:p>
            <a:endParaRPr lang="en-US"/>
          </a:p>
        </p:txBody>
      </p:sp>
      <p:sp>
        <p:nvSpPr>
          <p:cNvPr id="5" name="Slide Number Placeholder 4">
            <a:extLst>
              <a:ext uri="{FF2B5EF4-FFF2-40B4-BE49-F238E27FC236}">
                <a16:creationId xmlns:a16="http://schemas.microsoft.com/office/drawing/2014/main" id="{51A969A5-B1D2-4417-967A-197CAB104EC1}"/>
              </a:ext>
            </a:extLst>
          </p:cNvPr>
          <p:cNvSpPr>
            <a:spLocks noGrp="1"/>
          </p:cNvSpPr>
          <p:nvPr>
            <p:ph type="sldNum" sz="quarter" idx="56"/>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936834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 1/4 blue,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130" y="0"/>
            <a:ext cx="10192871" cy="6858000"/>
          </a:xfrm>
          <a:solidFill>
            <a:schemeClr val="bg1">
              <a:lumMod val="95000"/>
            </a:schemeClr>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ext Placeholder 5">
            <a:extLst>
              <a:ext uri="{FF2B5EF4-FFF2-40B4-BE49-F238E27FC236}">
                <a16:creationId xmlns:a16="http://schemas.microsoft.com/office/drawing/2014/main" id="{DB01E338-5424-4983-A800-966422B360D3}"/>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2">
            <a:extLst>
              <a:ext uri="{FF2B5EF4-FFF2-40B4-BE49-F238E27FC236}">
                <a16:creationId xmlns:a16="http://schemas.microsoft.com/office/drawing/2014/main" id="{53381708-CFBE-4024-B01B-9BC2A5E379E6}"/>
              </a:ext>
            </a:extLst>
          </p:cNvPr>
          <p:cNvSpPr>
            <a:spLocks noGrp="1"/>
          </p:cNvSpPr>
          <p:nvPr>
            <p:ph type="body" sz="quarter" idx="13" hasCustomPrompt="1"/>
          </p:nvPr>
        </p:nvSpPr>
        <p:spPr>
          <a:xfrm>
            <a:off x="2268153"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58B99E85-634B-469B-AEE3-04F56ABE0536}"/>
              </a:ext>
            </a:extLst>
          </p:cNvPr>
          <p:cNvSpPr>
            <a:spLocks noGrp="1"/>
          </p:cNvSpPr>
          <p:nvPr>
            <p:ph type="ftr" sz="quarter" idx="55"/>
          </p:nvPr>
        </p:nvSpPr>
        <p:spPr/>
        <p:txBody>
          <a:bodyPr/>
          <a:lstStyle/>
          <a:p>
            <a:endParaRPr lang="en-US"/>
          </a:p>
        </p:txBody>
      </p:sp>
      <p:sp>
        <p:nvSpPr>
          <p:cNvPr id="5" name="Slide Number Placeholder 4">
            <a:extLst>
              <a:ext uri="{FF2B5EF4-FFF2-40B4-BE49-F238E27FC236}">
                <a16:creationId xmlns:a16="http://schemas.microsoft.com/office/drawing/2014/main" id="{869EC4F7-AF9E-4039-AA81-239F82FCECF3}"/>
              </a:ext>
            </a:extLst>
          </p:cNvPr>
          <p:cNvSpPr>
            <a:spLocks noGrp="1"/>
          </p:cNvSpPr>
          <p:nvPr>
            <p:ph type="sldNum" sz="quarter" idx="56"/>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0033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  blue tab,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4" y="0"/>
            <a:ext cx="11192257" cy="6858000"/>
          </a:xfrm>
          <a:solidFill>
            <a:schemeClr val="bg1">
              <a:lumMod val="95000"/>
            </a:schemeClr>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 name="Text Placeholder 2">
            <a:extLst>
              <a:ext uri="{FF2B5EF4-FFF2-40B4-BE49-F238E27FC236}">
                <a16:creationId xmlns:a16="http://schemas.microsoft.com/office/drawing/2014/main" id="{AE894BAA-0327-4892-AB75-34DCB16A2096}"/>
              </a:ext>
            </a:extLst>
          </p:cNvPr>
          <p:cNvSpPr>
            <a:spLocks noGrp="1"/>
          </p:cNvSpPr>
          <p:nvPr>
            <p:ph type="body" sz="quarter" idx="13" hasCustomPrompt="1"/>
          </p:nvPr>
        </p:nvSpPr>
        <p:spPr>
          <a:xfrm>
            <a:off x="1323547"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600CE2D7-427A-4317-BF1A-77E4CCEB9BA8}"/>
              </a:ext>
            </a:extLst>
          </p:cNvPr>
          <p:cNvSpPr>
            <a:spLocks noGrp="1"/>
          </p:cNvSpPr>
          <p:nvPr>
            <p:ph type="ftr" sz="quarter" idx="54"/>
          </p:nvPr>
        </p:nvSpPr>
        <p:spPr/>
        <p:txBody>
          <a:bodyPr/>
          <a:lstStyle/>
          <a:p>
            <a:endParaRPr lang="en-US"/>
          </a:p>
        </p:txBody>
      </p:sp>
      <p:sp>
        <p:nvSpPr>
          <p:cNvPr id="6" name="Slide Number Placeholder 5">
            <a:extLst>
              <a:ext uri="{FF2B5EF4-FFF2-40B4-BE49-F238E27FC236}">
                <a16:creationId xmlns:a16="http://schemas.microsoft.com/office/drawing/2014/main" id="{55ABB37E-35FF-4429-809C-7C2809660CAE}"/>
              </a:ext>
            </a:extLst>
          </p:cNvPr>
          <p:cNvSpPr>
            <a:spLocks noGrp="1"/>
          </p:cNvSpPr>
          <p:nvPr>
            <p:ph type="sldNum" sz="quarter" idx="55"/>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207012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Slide - 1/3 blue,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4302269" y="0"/>
            <a:ext cx="7889731"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Title 1">
            <a:extLst>
              <a:ext uri="{FF2B5EF4-FFF2-40B4-BE49-F238E27FC236}">
                <a16:creationId xmlns:a16="http://schemas.microsoft.com/office/drawing/2014/main" id="{0BB39BF4-7072-4553-86C8-12D7D9B7A95E}"/>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4" name="Text Placeholder 5">
            <a:extLst>
              <a:ext uri="{FF2B5EF4-FFF2-40B4-BE49-F238E27FC236}">
                <a16:creationId xmlns:a16="http://schemas.microsoft.com/office/drawing/2014/main" id="{48A3C2C8-5527-42F5-9909-F7B9C0E6339B}"/>
              </a:ext>
            </a:extLst>
          </p:cNvPr>
          <p:cNvSpPr>
            <a:spLocks noGrp="1"/>
          </p:cNvSpPr>
          <p:nvPr>
            <p:ph type="body" sz="quarter" idx="54"/>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6" name="Text Placeholder 4">
            <a:extLst>
              <a:ext uri="{FF2B5EF4-FFF2-40B4-BE49-F238E27FC236}">
                <a16:creationId xmlns:a16="http://schemas.microsoft.com/office/drawing/2014/main" id="{8EFFE661-D7A3-4C37-B357-433187842507}"/>
              </a:ext>
            </a:extLst>
          </p:cNvPr>
          <p:cNvSpPr>
            <a:spLocks noGrp="1"/>
          </p:cNvSpPr>
          <p:nvPr>
            <p:ph type="body" sz="quarter" idx="56"/>
          </p:nvPr>
        </p:nvSpPr>
        <p:spPr>
          <a:xfrm>
            <a:off x="5152166" y="674156"/>
            <a:ext cx="6189133" cy="1462616"/>
          </a:xfrm>
        </p:spPr>
        <p:txBody>
          <a:bodyPr lIns="0" tIns="0" rIns="0" bIns="0">
            <a:normAutofit/>
          </a:bodyPr>
          <a:lstStyle>
            <a:lvl1pPr>
              <a:defRPr sz="2667"/>
            </a:lvl1pPr>
          </a:lstStyle>
          <a:p>
            <a:pPr lvl="0"/>
            <a:r>
              <a:rPr lang="en-US"/>
              <a:t>Click to edit Master text styles</a:t>
            </a:r>
          </a:p>
        </p:txBody>
      </p:sp>
      <p:sp>
        <p:nvSpPr>
          <p:cNvPr id="8" name="Text Placeholder 2">
            <a:extLst>
              <a:ext uri="{FF2B5EF4-FFF2-40B4-BE49-F238E27FC236}">
                <a16:creationId xmlns:a16="http://schemas.microsoft.com/office/drawing/2014/main" id="{901A6DE7-AAD0-4A4E-B557-F4429278F385}"/>
              </a:ext>
            </a:extLst>
          </p:cNvPr>
          <p:cNvSpPr>
            <a:spLocks noGrp="1"/>
          </p:cNvSpPr>
          <p:nvPr>
            <p:ph type="body" sz="quarter" idx="13" hasCustomPrompt="1"/>
          </p:nvPr>
        </p:nvSpPr>
        <p:spPr>
          <a:xfrm>
            <a:off x="4640649" y="6426200"/>
            <a:ext cx="3015049" cy="296333"/>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3" name="Footer Placeholder 2">
            <a:extLst>
              <a:ext uri="{FF2B5EF4-FFF2-40B4-BE49-F238E27FC236}">
                <a16:creationId xmlns:a16="http://schemas.microsoft.com/office/drawing/2014/main" id="{FADE5A59-E1D3-447F-A395-95DFA6F79348}"/>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0331B70E-63E0-424A-A196-08BC49FB1A4C}"/>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251436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Slide - 1/4 blue,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1999486" y="0"/>
            <a:ext cx="10192513"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ext Placeholder 5">
            <a:extLst>
              <a:ext uri="{FF2B5EF4-FFF2-40B4-BE49-F238E27FC236}">
                <a16:creationId xmlns:a16="http://schemas.microsoft.com/office/drawing/2014/main" id="{04416F83-5359-4C05-92E2-A54A5BC136E6}"/>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B797EB37-03F4-449B-B968-0A9F893D5E03}"/>
              </a:ext>
            </a:extLst>
          </p:cNvPr>
          <p:cNvSpPr>
            <a:spLocks noGrp="1"/>
          </p:cNvSpPr>
          <p:nvPr>
            <p:ph type="body" sz="quarter" idx="56"/>
          </p:nvPr>
        </p:nvSpPr>
        <p:spPr>
          <a:xfrm>
            <a:off x="2849383"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2A18077F-395F-46C0-9016-0DA05DDF350D}"/>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DB5DA91C-BAE0-4CCC-86F6-58E1F853B5C8}"/>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948221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Slide - blue tab,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999744" y="0"/>
            <a:ext cx="11192257"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C6FB4065-B034-894F-B2AD-10DA51A4FF51}"/>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ext Placeholder 4">
            <a:extLst>
              <a:ext uri="{FF2B5EF4-FFF2-40B4-BE49-F238E27FC236}">
                <a16:creationId xmlns:a16="http://schemas.microsoft.com/office/drawing/2014/main" id="{EBD73797-8DC2-4888-96F8-44B5CE03FB5C}"/>
              </a:ext>
            </a:extLst>
          </p:cNvPr>
          <p:cNvSpPr>
            <a:spLocks noGrp="1"/>
          </p:cNvSpPr>
          <p:nvPr>
            <p:ph type="body" sz="quarter" idx="56"/>
          </p:nvPr>
        </p:nvSpPr>
        <p:spPr>
          <a:xfrm>
            <a:off x="1850446"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D4608C2F-8F74-4152-BDE8-E502C87BEF1D}"/>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F3A779FB-3D88-4367-B915-BB9E306EC358}"/>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3069923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Slide - 1/3 blue, text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FC609E-E5EB-42F9-A09F-B6807E62F3AB}"/>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5" name="Text Placeholder 5">
            <a:extLst>
              <a:ext uri="{FF2B5EF4-FFF2-40B4-BE49-F238E27FC236}">
                <a16:creationId xmlns:a16="http://schemas.microsoft.com/office/drawing/2014/main" id="{AE61CD02-384F-41F5-A8FD-59ECE04C4831}"/>
              </a:ext>
            </a:extLst>
          </p:cNvPr>
          <p:cNvSpPr>
            <a:spLocks noGrp="1"/>
          </p:cNvSpPr>
          <p:nvPr>
            <p:ph type="body" sz="quarter" idx="54"/>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6" name="Text Placeholder 4">
            <a:extLst>
              <a:ext uri="{FF2B5EF4-FFF2-40B4-BE49-F238E27FC236}">
                <a16:creationId xmlns:a16="http://schemas.microsoft.com/office/drawing/2014/main" id="{64F110FF-8AA0-4EAA-B648-1E56466C209E}"/>
              </a:ext>
            </a:extLst>
          </p:cNvPr>
          <p:cNvSpPr>
            <a:spLocks noGrp="1"/>
          </p:cNvSpPr>
          <p:nvPr>
            <p:ph type="body" sz="quarter" idx="56"/>
          </p:nvPr>
        </p:nvSpPr>
        <p:spPr>
          <a:xfrm>
            <a:off x="5152166"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B25AFC06-A42F-45A5-9241-BD7040572BB4}"/>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4F8D67DC-1867-400B-BF35-F7501058B77F}"/>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9241878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Slide - 1/4 blue, tex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ext Placeholder 5">
            <a:extLst>
              <a:ext uri="{FF2B5EF4-FFF2-40B4-BE49-F238E27FC236}">
                <a16:creationId xmlns:a16="http://schemas.microsoft.com/office/drawing/2014/main" id="{B6573A4F-2CB6-4CEF-A4D8-B1AAA0FF13BB}"/>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C997782B-AD07-41D8-8B1A-C80B79091418}"/>
              </a:ext>
            </a:extLst>
          </p:cNvPr>
          <p:cNvSpPr>
            <a:spLocks noGrp="1"/>
          </p:cNvSpPr>
          <p:nvPr>
            <p:ph type="body" sz="quarter" idx="56"/>
          </p:nvPr>
        </p:nvSpPr>
        <p:spPr>
          <a:xfrm>
            <a:off x="2849383"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A13F2898-BE61-4043-9F58-1CDCA0A6FDA9}"/>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B3E37532-CC53-4FFF-9D9D-D58BBA454E40}"/>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915171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 blue tab, text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F46C4D-EA55-834D-A1ED-486FAB3B53C7}"/>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Text Placeholder 4">
            <a:extLst>
              <a:ext uri="{FF2B5EF4-FFF2-40B4-BE49-F238E27FC236}">
                <a16:creationId xmlns:a16="http://schemas.microsoft.com/office/drawing/2014/main" id="{B90E8073-CA3E-42B8-B107-F7F3B0E99B63}"/>
              </a:ext>
            </a:extLst>
          </p:cNvPr>
          <p:cNvSpPr>
            <a:spLocks noGrp="1"/>
          </p:cNvSpPr>
          <p:nvPr>
            <p:ph type="body" sz="quarter" idx="56"/>
          </p:nvPr>
        </p:nvSpPr>
        <p:spPr>
          <a:xfrm>
            <a:off x="1829606" y="674156"/>
            <a:ext cx="6189133" cy="1462616"/>
          </a:xfrm>
        </p:spPr>
        <p:txBody>
          <a:bodyPr lIns="0" tIns="0" rIns="0" bIns="0">
            <a:normAutofit/>
          </a:bodyPr>
          <a:lstStyle>
            <a:lvl1pPr>
              <a:defRPr sz="2667"/>
            </a:lvl1pPr>
          </a:lstStyle>
          <a:p>
            <a:pPr lvl="0"/>
            <a:r>
              <a:rPr lang="en-US"/>
              <a:t>Click to edit Master text styles</a:t>
            </a:r>
          </a:p>
        </p:txBody>
      </p:sp>
      <p:sp>
        <p:nvSpPr>
          <p:cNvPr id="2" name="Footer Placeholder 1">
            <a:extLst>
              <a:ext uri="{FF2B5EF4-FFF2-40B4-BE49-F238E27FC236}">
                <a16:creationId xmlns:a16="http://schemas.microsoft.com/office/drawing/2014/main" id="{D33B0FCF-C007-42B9-87B0-04DEFB253617}"/>
              </a:ext>
            </a:extLst>
          </p:cNvPr>
          <p:cNvSpPr>
            <a:spLocks noGrp="1"/>
          </p:cNvSpPr>
          <p:nvPr>
            <p:ph type="ftr" sz="quarter" idx="57"/>
          </p:nvPr>
        </p:nvSpPr>
        <p:spPr/>
        <p:txBody>
          <a:bodyPr/>
          <a:lstStyle/>
          <a:p>
            <a:endParaRPr lang="en-US"/>
          </a:p>
        </p:txBody>
      </p:sp>
      <p:sp>
        <p:nvSpPr>
          <p:cNvPr id="3" name="Slide Number Placeholder 2">
            <a:extLst>
              <a:ext uri="{FF2B5EF4-FFF2-40B4-BE49-F238E27FC236}">
                <a16:creationId xmlns:a16="http://schemas.microsoft.com/office/drawing/2014/main" id="{80EEE43A-BECF-4DA7-8396-DD256195170B}"/>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27664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2 - Text, 2 colum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dirty="0"/>
              <a:t>Simple Slide</a:t>
            </a:r>
          </a:p>
        </p:txBody>
      </p:sp>
      <p:sp>
        <p:nvSpPr>
          <p:cNvPr id="8" name="Text Placeholder 8">
            <a:extLst>
              <a:ext uri="{FF2B5EF4-FFF2-40B4-BE49-F238E27FC236}">
                <a16:creationId xmlns:a16="http://schemas.microsoft.com/office/drawing/2014/main" id="{A0398508-7DDA-44A1-AFEE-29EEB8282719}"/>
              </a:ext>
            </a:extLst>
          </p:cNvPr>
          <p:cNvSpPr>
            <a:spLocks noGrp="1"/>
          </p:cNvSpPr>
          <p:nvPr>
            <p:ph type="body" sz="quarter" idx="10"/>
          </p:nvPr>
        </p:nvSpPr>
        <p:spPr>
          <a:xfrm>
            <a:off x="609601"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a:extLst>
              <a:ext uri="{FF2B5EF4-FFF2-40B4-BE49-F238E27FC236}">
                <a16:creationId xmlns:a16="http://schemas.microsoft.com/office/drawing/2014/main" id="{FEEA646A-CE53-4212-85CF-13F90A4A2EE9}"/>
              </a:ext>
            </a:extLst>
          </p:cNvPr>
          <p:cNvSpPr>
            <a:spLocks noGrp="1"/>
          </p:cNvSpPr>
          <p:nvPr>
            <p:ph type="body" sz="quarter" idx="12"/>
          </p:nvPr>
        </p:nvSpPr>
        <p:spPr>
          <a:xfrm>
            <a:off x="6283160"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D50F3F5-0399-469C-8C83-3E7E16E0A145}"/>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38B92780-1754-42EA-B1D9-94711DFC1316}"/>
              </a:ext>
            </a:extLst>
          </p:cNvPr>
          <p:cNvSpPr>
            <a:spLocks noGrp="1"/>
          </p:cNvSpPr>
          <p:nvPr>
            <p:ph type="sldNum" sz="quarter" idx="14"/>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51822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Slide - 3 areas">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B1DB3D14-BFC4-4C29-BE5D-18FBB4F2C07F}"/>
              </a:ext>
            </a:extLst>
          </p:cNvPr>
          <p:cNvSpPr>
            <a:spLocks noGrp="1"/>
          </p:cNvSpPr>
          <p:nvPr>
            <p:ph type="body" sz="quarter" idx="56"/>
          </p:nvPr>
        </p:nvSpPr>
        <p:spPr>
          <a:xfrm>
            <a:off x="4302269" y="3429000"/>
            <a:ext cx="7889731"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3429000"/>
          </a:xfrm>
          <a:solidFill>
            <a:schemeClr val="bg1"/>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a:extLst>
              <a:ext uri="{FF2B5EF4-FFF2-40B4-BE49-F238E27FC236}">
                <a16:creationId xmlns:a16="http://schemas.microsoft.com/office/drawing/2014/main" id="{9851FF74-53AF-4E33-80F9-4574099464C4}"/>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F5F0C832-C7C5-4486-9378-170412966127}"/>
              </a:ext>
            </a:extLst>
          </p:cNvPr>
          <p:cNvSpPr>
            <a:spLocks noGrp="1"/>
          </p:cNvSpPr>
          <p:nvPr>
            <p:ph type="body" sz="quarter" idx="55"/>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2">
            <a:extLst>
              <a:ext uri="{FF2B5EF4-FFF2-40B4-BE49-F238E27FC236}">
                <a16:creationId xmlns:a16="http://schemas.microsoft.com/office/drawing/2014/main" id="{C01FA3E5-6B69-47D6-AC2C-0A3EE57C6255}"/>
              </a:ext>
            </a:extLst>
          </p:cNvPr>
          <p:cNvSpPr>
            <a:spLocks noGrp="1"/>
          </p:cNvSpPr>
          <p:nvPr>
            <p:ph type="body" sz="quarter" idx="13" hasCustomPrompt="1"/>
          </p:nvPr>
        </p:nvSpPr>
        <p:spPr>
          <a:xfrm>
            <a:off x="4772454" y="3021227"/>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F7D5C51D-661A-4486-88F9-A84DCAE97173}"/>
              </a:ext>
            </a:extLst>
          </p:cNvPr>
          <p:cNvSpPr>
            <a:spLocks noGrp="1"/>
          </p:cNvSpPr>
          <p:nvPr>
            <p:ph type="ftr" sz="quarter" idx="57"/>
          </p:nvPr>
        </p:nvSpPr>
        <p:spPr/>
        <p:txBody>
          <a:bodyPr/>
          <a:lstStyle/>
          <a:p>
            <a:endParaRPr lang="en-US"/>
          </a:p>
        </p:txBody>
      </p:sp>
      <p:sp>
        <p:nvSpPr>
          <p:cNvPr id="5" name="Slide Number Placeholder 4">
            <a:extLst>
              <a:ext uri="{FF2B5EF4-FFF2-40B4-BE49-F238E27FC236}">
                <a16:creationId xmlns:a16="http://schemas.microsoft.com/office/drawing/2014/main" id="{64D418BC-4BE0-4359-B991-967ADCDCE429}"/>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960966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Slide - 3 areas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487" y="0"/>
            <a:ext cx="10192513" cy="3429000"/>
          </a:xfrm>
          <a:solidFill>
            <a:schemeClr val="bg1"/>
          </a:solidFill>
        </p:spPr>
        <p:txBody>
          <a:bodyPr/>
          <a:lstStyle>
            <a:lvl1pPr marL="0" indent="0" algn="ctr">
              <a:buNone/>
              <a:defRPr/>
            </a:lvl1pPr>
          </a:lstStyle>
          <a:p>
            <a:r>
              <a:rPr lang="en-US" dirty="0"/>
              <a:t>Insert Photo or Graphic</a:t>
            </a:r>
          </a:p>
        </p:txBody>
      </p:sp>
      <p:sp>
        <p:nvSpPr>
          <p:cNvPr id="11" name="Rectangle 10">
            <a:extLst>
              <a:ext uri="{FF2B5EF4-FFF2-40B4-BE49-F238E27FC236}">
                <a16:creationId xmlns:a16="http://schemas.microsoft.com/office/drawing/2014/main" id="{4ABA21AF-1C86-484E-8C81-8214908BC04B}"/>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5">
            <a:extLst>
              <a:ext uri="{FF2B5EF4-FFF2-40B4-BE49-F238E27FC236}">
                <a16:creationId xmlns:a16="http://schemas.microsoft.com/office/drawing/2014/main" id="{FD96F0B2-5872-40E4-9356-5C5638EB0DEA}"/>
              </a:ext>
            </a:extLst>
          </p:cNvPr>
          <p:cNvSpPr>
            <a:spLocks noGrp="1"/>
          </p:cNvSpPr>
          <p:nvPr>
            <p:ph type="body" sz="quarter" idx="55"/>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0" name="Text Placeholder 4">
            <a:extLst>
              <a:ext uri="{FF2B5EF4-FFF2-40B4-BE49-F238E27FC236}">
                <a16:creationId xmlns:a16="http://schemas.microsoft.com/office/drawing/2014/main" id="{3CFDCF95-9E2A-488A-8D75-76A4250D16DE}"/>
              </a:ext>
            </a:extLst>
          </p:cNvPr>
          <p:cNvSpPr>
            <a:spLocks noGrp="1"/>
          </p:cNvSpPr>
          <p:nvPr>
            <p:ph type="body" sz="quarter" idx="56"/>
          </p:nvPr>
        </p:nvSpPr>
        <p:spPr>
          <a:xfrm>
            <a:off x="1999485" y="3429000"/>
            <a:ext cx="10192515"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7" name="Text Placeholder 2">
            <a:extLst>
              <a:ext uri="{FF2B5EF4-FFF2-40B4-BE49-F238E27FC236}">
                <a16:creationId xmlns:a16="http://schemas.microsoft.com/office/drawing/2014/main" id="{29D135D2-A06F-4E50-B3ED-9CD4BED01739}"/>
              </a:ext>
            </a:extLst>
          </p:cNvPr>
          <p:cNvSpPr>
            <a:spLocks noGrp="1"/>
          </p:cNvSpPr>
          <p:nvPr>
            <p:ph type="body" sz="quarter" idx="13" hasCustomPrompt="1"/>
          </p:nvPr>
        </p:nvSpPr>
        <p:spPr>
          <a:xfrm>
            <a:off x="2473726" y="3021227"/>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72BF5146-C68A-4C92-92B0-8FFEDEDE0513}"/>
              </a:ext>
            </a:extLst>
          </p:cNvPr>
          <p:cNvSpPr>
            <a:spLocks noGrp="1"/>
          </p:cNvSpPr>
          <p:nvPr>
            <p:ph type="ftr" sz="quarter" idx="57"/>
          </p:nvPr>
        </p:nvSpPr>
        <p:spPr/>
        <p:txBody>
          <a:bodyPr/>
          <a:lstStyle/>
          <a:p>
            <a:endParaRPr lang="en-US"/>
          </a:p>
        </p:txBody>
      </p:sp>
      <p:sp>
        <p:nvSpPr>
          <p:cNvPr id="5" name="Slide Number Placeholder 4">
            <a:extLst>
              <a:ext uri="{FF2B5EF4-FFF2-40B4-BE49-F238E27FC236}">
                <a16:creationId xmlns:a16="http://schemas.microsoft.com/office/drawing/2014/main" id="{45AC4F0A-46E5-433D-BF19-9C151EB084B1}"/>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515757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Slide - split with tab">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4" y="0"/>
            <a:ext cx="11192257" cy="3429000"/>
          </a:xfrm>
          <a:solidFill>
            <a:schemeClr val="bg1"/>
          </a:solidFill>
        </p:spPr>
        <p:txBody>
          <a:bodyPr/>
          <a:lstStyle>
            <a:lvl1pPr marL="0" indent="0" algn="ctr">
              <a:buNone/>
              <a:defRPr/>
            </a:lvl1pPr>
          </a:lstStyle>
          <a:p>
            <a:r>
              <a:rPr lang="en-US" dirty="0"/>
              <a:t>Insert Photo or Graphic</a:t>
            </a:r>
          </a:p>
        </p:txBody>
      </p:sp>
      <p:sp>
        <p:nvSpPr>
          <p:cNvPr id="8" name="Rectangle 7">
            <a:extLst>
              <a:ext uri="{FF2B5EF4-FFF2-40B4-BE49-F238E27FC236}">
                <a16:creationId xmlns:a16="http://schemas.microsoft.com/office/drawing/2014/main" id="{199804E5-74BF-BD47-85E5-EA49688872F8}"/>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ext Placeholder 4">
            <a:extLst>
              <a:ext uri="{FF2B5EF4-FFF2-40B4-BE49-F238E27FC236}">
                <a16:creationId xmlns:a16="http://schemas.microsoft.com/office/drawing/2014/main" id="{EA4C0550-2567-47B0-A842-34A8EA4E4C4F}"/>
              </a:ext>
            </a:extLst>
          </p:cNvPr>
          <p:cNvSpPr>
            <a:spLocks noGrp="1"/>
          </p:cNvSpPr>
          <p:nvPr>
            <p:ph type="body" sz="quarter" idx="56"/>
          </p:nvPr>
        </p:nvSpPr>
        <p:spPr>
          <a:xfrm>
            <a:off x="1002728" y="3429000"/>
            <a:ext cx="11189272"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6" name="Text Placeholder 2">
            <a:extLst>
              <a:ext uri="{FF2B5EF4-FFF2-40B4-BE49-F238E27FC236}">
                <a16:creationId xmlns:a16="http://schemas.microsoft.com/office/drawing/2014/main" id="{65B4E80E-CF6A-4FCA-A4C8-4130DC446442}"/>
              </a:ext>
            </a:extLst>
          </p:cNvPr>
          <p:cNvSpPr>
            <a:spLocks noGrp="1"/>
          </p:cNvSpPr>
          <p:nvPr>
            <p:ph type="body" sz="quarter" idx="13" hasCustomPrompt="1"/>
          </p:nvPr>
        </p:nvSpPr>
        <p:spPr>
          <a:xfrm>
            <a:off x="1444369" y="299926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0C4F8F21-82BA-4B53-AD32-16141FB42ED0}"/>
              </a:ext>
            </a:extLst>
          </p:cNvPr>
          <p:cNvSpPr>
            <a:spLocks noGrp="1"/>
          </p:cNvSpPr>
          <p:nvPr>
            <p:ph type="ftr" sz="quarter" idx="57"/>
          </p:nvPr>
        </p:nvSpPr>
        <p:spPr/>
        <p:txBody>
          <a:bodyPr/>
          <a:lstStyle/>
          <a:p>
            <a:endParaRPr lang="en-US"/>
          </a:p>
        </p:txBody>
      </p:sp>
      <p:sp>
        <p:nvSpPr>
          <p:cNvPr id="5" name="Slide Number Placeholder 4">
            <a:extLst>
              <a:ext uri="{FF2B5EF4-FFF2-40B4-BE49-F238E27FC236}">
                <a16:creationId xmlns:a16="http://schemas.microsoft.com/office/drawing/2014/main" id="{B0F09861-44E2-4E6C-9F63-CE2B3B2123E1}"/>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150047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Slide - 3 areas text">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7B5C8110-81AE-49F3-BBD8-142931272FF6}"/>
              </a:ext>
            </a:extLst>
          </p:cNvPr>
          <p:cNvSpPr>
            <a:spLocks noGrp="1"/>
          </p:cNvSpPr>
          <p:nvPr>
            <p:ph type="body" sz="quarter" idx="56"/>
          </p:nvPr>
        </p:nvSpPr>
        <p:spPr>
          <a:xfrm>
            <a:off x="4302269" y="3429000"/>
            <a:ext cx="7889731"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DA4E00E-726E-4ABB-8C3F-7155D675BA76}"/>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5" name="Text Placeholder 5">
            <a:extLst>
              <a:ext uri="{FF2B5EF4-FFF2-40B4-BE49-F238E27FC236}">
                <a16:creationId xmlns:a16="http://schemas.microsoft.com/office/drawing/2014/main" id="{D90A1BFF-6D05-4A9C-A858-9C073D5A49AA}"/>
              </a:ext>
            </a:extLst>
          </p:cNvPr>
          <p:cNvSpPr>
            <a:spLocks noGrp="1"/>
          </p:cNvSpPr>
          <p:nvPr>
            <p:ph type="body" sz="quarter" idx="55"/>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7" name="Text Placeholder 4">
            <a:extLst>
              <a:ext uri="{FF2B5EF4-FFF2-40B4-BE49-F238E27FC236}">
                <a16:creationId xmlns:a16="http://schemas.microsoft.com/office/drawing/2014/main" id="{A7A34F1A-F0DB-40F2-B360-EACF6348CA2D}"/>
              </a:ext>
            </a:extLst>
          </p:cNvPr>
          <p:cNvSpPr>
            <a:spLocks noGrp="1"/>
          </p:cNvSpPr>
          <p:nvPr>
            <p:ph type="body" sz="quarter" idx="57"/>
          </p:nvPr>
        </p:nvSpPr>
        <p:spPr>
          <a:xfrm>
            <a:off x="4845522"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502B57F1-E731-4491-9D7C-B92E491D3758}"/>
              </a:ext>
            </a:extLst>
          </p:cNvPr>
          <p:cNvSpPr>
            <a:spLocks noGrp="1"/>
          </p:cNvSpPr>
          <p:nvPr>
            <p:ph type="ftr" sz="quarter" idx="58"/>
          </p:nvPr>
        </p:nvSpPr>
        <p:spPr/>
        <p:txBody>
          <a:bodyPr/>
          <a:lstStyle/>
          <a:p>
            <a:endParaRPr lang="en-US"/>
          </a:p>
        </p:txBody>
      </p:sp>
      <p:sp>
        <p:nvSpPr>
          <p:cNvPr id="4" name="Slide Number Placeholder 3">
            <a:extLst>
              <a:ext uri="{FF2B5EF4-FFF2-40B4-BE49-F238E27FC236}">
                <a16:creationId xmlns:a16="http://schemas.microsoft.com/office/drawing/2014/main" id="{69C3348F-6961-4171-A301-F68CDF12789F}"/>
              </a:ext>
            </a:extLst>
          </p:cNvPr>
          <p:cNvSpPr>
            <a:spLocks noGrp="1"/>
          </p:cNvSpPr>
          <p:nvPr>
            <p:ph type="sldNum" sz="quarter" idx="59"/>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4628781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Slide - 3 areas, text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AAD8C3-A811-7F49-ABE6-460F673A0377}"/>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5">
            <a:extLst>
              <a:ext uri="{FF2B5EF4-FFF2-40B4-BE49-F238E27FC236}">
                <a16:creationId xmlns:a16="http://schemas.microsoft.com/office/drawing/2014/main" id="{0DF97728-FC1C-40CE-8164-4E759FAAE1F6}"/>
              </a:ext>
            </a:extLst>
          </p:cNvPr>
          <p:cNvSpPr>
            <a:spLocks noGrp="1"/>
          </p:cNvSpPr>
          <p:nvPr>
            <p:ph type="body" sz="quarter" idx="55"/>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DA16ECC7-95B6-4155-96E7-F0FFF0626F7E}"/>
              </a:ext>
            </a:extLst>
          </p:cNvPr>
          <p:cNvSpPr>
            <a:spLocks noGrp="1"/>
          </p:cNvSpPr>
          <p:nvPr>
            <p:ph type="body" sz="quarter" idx="57"/>
          </p:nvPr>
        </p:nvSpPr>
        <p:spPr>
          <a:xfrm>
            <a:off x="2563318"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A914AA8D-1BD4-4E68-96E9-DDC154E836BC}"/>
              </a:ext>
            </a:extLst>
          </p:cNvPr>
          <p:cNvSpPr>
            <a:spLocks noGrp="1"/>
          </p:cNvSpPr>
          <p:nvPr>
            <p:ph type="ftr" sz="quarter" idx="58"/>
          </p:nvPr>
        </p:nvSpPr>
        <p:spPr/>
        <p:txBody>
          <a:bodyPr/>
          <a:lstStyle/>
          <a:p>
            <a:endParaRPr lang="en-US"/>
          </a:p>
        </p:txBody>
      </p:sp>
      <p:sp>
        <p:nvSpPr>
          <p:cNvPr id="4" name="Slide Number Placeholder 3">
            <a:extLst>
              <a:ext uri="{FF2B5EF4-FFF2-40B4-BE49-F238E27FC236}">
                <a16:creationId xmlns:a16="http://schemas.microsoft.com/office/drawing/2014/main" id="{085F304D-40C8-4B50-BFD5-8903A98457DD}"/>
              </a:ext>
            </a:extLst>
          </p:cNvPr>
          <p:cNvSpPr>
            <a:spLocks noGrp="1"/>
          </p:cNvSpPr>
          <p:nvPr>
            <p:ph type="sldNum" sz="quarter" idx="59"/>
          </p:nvPr>
        </p:nvSpPr>
        <p:spPr/>
        <p:txBody>
          <a:bodyPr/>
          <a:lstStyle/>
          <a:p>
            <a:fld id="{0F34878C-CC7A-184B-AE84-00DC339661F1}" type="slidenum">
              <a:rPr lang="en-US" smtClean="0"/>
              <a:t>‹#›</a:t>
            </a:fld>
            <a:endParaRPr lang="en-US"/>
          </a:p>
        </p:txBody>
      </p:sp>
      <p:sp>
        <p:nvSpPr>
          <p:cNvPr id="5" name="Text Placeholder 4">
            <a:extLst>
              <a:ext uri="{FF2B5EF4-FFF2-40B4-BE49-F238E27FC236}">
                <a16:creationId xmlns:a16="http://schemas.microsoft.com/office/drawing/2014/main" id="{55940D2F-968F-4065-A8A6-22BEF1CDF69E}"/>
              </a:ext>
            </a:extLst>
          </p:cNvPr>
          <p:cNvSpPr>
            <a:spLocks noGrp="1"/>
          </p:cNvSpPr>
          <p:nvPr>
            <p:ph type="body" sz="quarter" idx="60"/>
          </p:nvPr>
        </p:nvSpPr>
        <p:spPr>
          <a:xfrm>
            <a:off x="2000251" y="3429000"/>
            <a:ext cx="10191749" cy="3429000"/>
          </a:xfrm>
          <a:solidFill>
            <a:srgbClr val="F2F2F2"/>
          </a:solidFill>
        </p:spPr>
        <p:txBody>
          <a:bodyPr lIns="365760" tIns="365760" rIns="365760" bIns="640080">
            <a:noAutofit/>
          </a:bodyPr>
          <a:lstStyle>
            <a:lvl1pPr>
              <a:defRPr sz="2133"/>
            </a:lvl1pPr>
          </a:lstStyle>
          <a:p>
            <a:pPr lvl="0"/>
            <a:r>
              <a:rPr lang="en-US"/>
              <a:t>Click to edit Master text styles</a:t>
            </a:r>
          </a:p>
        </p:txBody>
      </p:sp>
    </p:spTree>
    <p:extLst>
      <p:ext uri="{BB962C8B-B14F-4D97-AF65-F5344CB8AC3E}">
        <p14:creationId xmlns:p14="http://schemas.microsoft.com/office/powerpoint/2010/main" val="4171599365"/>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Slide - Split - 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5940D2F-968F-4065-A8A6-22BEF1CDF69E}"/>
              </a:ext>
            </a:extLst>
          </p:cNvPr>
          <p:cNvSpPr>
            <a:spLocks noGrp="1"/>
          </p:cNvSpPr>
          <p:nvPr>
            <p:ph type="body" sz="quarter" idx="60"/>
          </p:nvPr>
        </p:nvSpPr>
        <p:spPr>
          <a:xfrm>
            <a:off x="999744" y="3429000"/>
            <a:ext cx="11192257" cy="3429000"/>
          </a:xfrm>
          <a:solidFill>
            <a:srgbClr val="F2F2F2"/>
          </a:solidFill>
        </p:spPr>
        <p:txBody>
          <a:bodyPr lIns="365760" tIns="365760" rIns="365760" bIns="640080">
            <a:noAutofit/>
          </a:bodyPr>
          <a:lstStyle>
            <a:lvl1pPr>
              <a:defRPr sz="2133"/>
            </a:lvl1pPr>
          </a:lstStyle>
          <a:p>
            <a:pPr lvl="0"/>
            <a:r>
              <a:rPr lang="en-US"/>
              <a:t>Click to edit Master text styles</a:t>
            </a:r>
          </a:p>
        </p:txBody>
      </p:sp>
      <p:sp>
        <p:nvSpPr>
          <p:cNvPr id="13" name="Text Placeholder 4">
            <a:extLst>
              <a:ext uri="{FF2B5EF4-FFF2-40B4-BE49-F238E27FC236}">
                <a16:creationId xmlns:a16="http://schemas.microsoft.com/office/drawing/2014/main" id="{DA16ECC7-95B6-4155-96E7-F0FFF0626F7E}"/>
              </a:ext>
            </a:extLst>
          </p:cNvPr>
          <p:cNvSpPr>
            <a:spLocks noGrp="1"/>
          </p:cNvSpPr>
          <p:nvPr>
            <p:ph type="body" sz="quarter" idx="57"/>
          </p:nvPr>
        </p:nvSpPr>
        <p:spPr>
          <a:xfrm>
            <a:off x="1474125" y="674156"/>
            <a:ext cx="7278327"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A914AA8D-1BD4-4E68-96E9-DDC154E836BC}"/>
              </a:ext>
            </a:extLst>
          </p:cNvPr>
          <p:cNvSpPr>
            <a:spLocks noGrp="1"/>
          </p:cNvSpPr>
          <p:nvPr>
            <p:ph type="ftr" sz="quarter" idx="58"/>
          </p:nvPr>
        </p:nvSpPr>
        <p:spPr/>
        <p:txBody>
          <a:bodyPr/>
          <a:lstStyle/>
          <a:p>
            <a:endParaRPr lang="en-US"/>
          </a:p>
        </p:txBody>
      </p:sp>
      <p:sp>
        <p:nvSpPr>
          <p:cNvPr id="4" name="Slide Number Placeholder 3">
            <a:extLst>
              <a:ext uri="{FF2B5EF4-FFF2-40B4-BE49-F238E27FC236}">
                <a16:creationId xmlns:a16="http://schemas.microsoft.com/office/drawing/2014/main" id="{085F304D-40C8-4B50-BFD5-8903A98457DD}"/>
              </a:ext>
            </a:extLst>
          </p:cNvPr>
          <p:cNvSpPr>
            <a:spLocks noGrp="1"/>
          </p:cNvSpPr>
          <p:nvPr>
            <p:ph type="sldNum" sz="quarter" idx="59"/>
          </p:nvPr>
        </p:nvSpPr>
        <p:spPr/>
        <p:txBody>
          <a:bodyPr/>
          <a:lstStyle/>
          <a:p>
            <a:fld id="{0F34878C-CC7A-184B-AE84-00DC339661F1}" type="slidenum">
              <a:rPr lang="en-US" smtClean="0"/>
              <a:t>‹#›</a:t>
            </a:fld>
            <a:endParaRPr lang="en-US"/>
          </a:p>
        </p:txBody>
      </p:sp>
      <p:sp>
        <p:nvSpPr>
          <p:cNvPr id="9" name="Rectangle 8">
            <a:extLst>
              <a:ext uri="{FF2B5EF4-FFF2-40B4-BE49-F238E27FC236}">
                <a16:creationId xmlns:a16="http://schemas.microsoft.com/office/drawing/2014/main" id="{AE87FD9B-4A46-4188-9F66-F09E1C0537B3}"/>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67377024"/>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609600" y="1855841"/>
            <a:ext cx="5497435" cy="2955056"/>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6" name="Picture Placeholder 2"/>
          <p:cNvSpPr>
            <a:spLocks noGrp="1"/>
          </p:cNvSpPr>
          <p:nvPr>
            <p:ph type="pic" sz="quarter" idx="22" hasCustomPrompt="1"/>
          </p:nvPr>
        </p:nvSpPr>
        <p:spPr>
          <a:xfrm>
            <a:off x="6433744" y="243840"/>
            <a:ext cx="5162664" cy="2447187"/>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7" name="Picture Placeholder 2"/>
          <p:cNvSpPr>
            <a:spLocks noGrp="1"/>
          </p:cNvSpPr>
          <p:nvPr>
            <p:ph type="pic" sz="quarter" idx="23" hasCustomPrompt="1"/>
          </p:nvPr>
        </p:nvSpPr>
        <p:spPr>
          <a:xfrm>
            <a:off x="6433744" y="3306596"/>
            <a:ext cx="5162664" cy="2602681"/>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dirty="0"/>
              <a:t>Insert Photo</a:t>
            </a:r>
          </a:p>
        </p:txBody>
      </p:sp>
      <p:sp>
        <p:nvSpPr>
          <p:cNvPr id="4" name="Footer Placeholder 3">
            <a:extLst>
              <a:ext uri="{FF2B5EF4-FFF2-40B4-BE49-F238E27FC236}">
                <a16:creationId xmlns:a16="http://schemas.microsoft.com/office/drawing/2014/main" id="{FAE2F01E-9684-4286-AE8E-160E9C4038AF}"/>
              </a:ext>
            </a:extLst>
          </p:cNvPr>
          <p:cNvSpPr>
            <a:spLocks noGrp="1"/>
          </p:cNvSpPr>
          <p:nvPr>
            <p:ph type="ftr" sz="quarter" idx="60"/>
          </p:nvPr>
        </p:nvSpPr>
        <p:spPr/>
        <p:txBody>
          <a:bodyPr/>
          <a:lstStyle/>
          <a:p>
            <a:endParaRPr lang="en-US"/>
          </a:p>
        </p:txBody>
      </p:sp>
      <p:sp>
        <p:nvSpPr>
          <p:cNvPr id="12" name="Slide Number Placeholder 11">
            <a:extLst>
              <a:ext uri="{FF2B5EF4-FFF2-40B4-BE49-F238E27FC236}">
                <a16:creationId xmlns:a16="http://schemas.microsoft.com/office/drawing/2014/main" id="{4E479C49-D447-4259-82E9-25D633A6B470}"/>
              </a:ext>
            </a:extLst>
          </p:cNvPr>
          <p:cNvSpPr>
            <a:spLocks noGrp="1"/>
          </p:cNvSpPr>
          <p:nvPr>
            <p:ph type="sldNum" sz="quarter" idx="61"/>
          </p:nvPr>
        </p:nvSpPr>
        <p:spPr/>
        <p:txBody>
          <a:bodyPr/>
          <a:lstStyle/>
          <a:p>
            <a:fld id="{0F34878C-CC7A-184B-AE84-00DC339661F1}" type="slidenum">
              <a:rPr lang="en-US" smtClean="0"/>
              <a:t>‹#›</a:t>
            </a:fld>
            <a:endParaRPr lang="en-US"/>
          </a:p>
        </p:txBody>
      </p:sp>
      <p:sp>
        <p:nvSpPr>
          <p:cNvPr id="13" name="Text Placeholder 12">
            <a:extLst>
              <a:ext uri="{FF2B5EF4-FFF2-40B4-BE49-F238E27FC236}">
                <a16:creationId xmlns:a16="http://schemas.microsoft.com/office/drawing/2014/main" id="{F70C75BF-C07C-47CD-BC98-DC5F9CA1E633}"/>
              </a:ext>
            </a:extLst>
          </p:cNvPr>
          <p:cNvSpPr>
            <a:spLocks noGrp="1"/>
          </p:cNvSpPr>
          <p:nvPr>
            <p:ph type="body" sz="quarter" idx="62"/>
          </p:nvPr>
        </p:nvSpPr>
        <p:spPr>
          <a:xfrm>
            <a:off x="609600" y="5370198"/>
            <a:ext cx="5496984" cy="967316"/>
          </a:xfrm>
        </p:spPr>
        <p:txBody>
          <a:bodyPr/>
          <a:lstStyle/>
          <a:p>
            <a:pPr lvl="0"/>
            <a:r>
              <a:rPr lang="en-US"/>
              <a:t>Click to edit Master text styles</a:t>
            </a:r>
          </a:p>
        </p:txBody>
      </p:sp>
      <p:sp>
        <p:nvSpPr>
          <p:cNvPr id="15" name="Text Placeholder 14">
            <a:extLst>
              <a:ext uri="{FF2B5EF4-FFF2-40B4-BE49-F238E27FC236}">
                <a16:creationId xmlns:a16="http://schemas.microsoft.com/office/drawing/2014/main" id="{DD7D123A-BFAA-4E7B-B179-5688121C54FA}"/>
              </a:ext>
            </a:extLst>
          </p:cNvPr>
          <p:cNvSpPr>
            <a:spLocks noGrp="1"/>
          </p:cNvSpPr>
          <p:nvPr>
            <p:ph type="body" sz="quarter" idx="63" hasCustomPrompt="1"/>
          </p:nvPr>
        </p:nvSpPr>
        <p:spPr>
          <a:xfrm>
            <a:off x="609600" y="4931717"/>
            <a:ext cx="5496984" cy="287867"/>
          </a:xfrm>
        </p:spPr>
        <p:txBody>
          <a:bodyPr lIns="0" tIns="0" rIns="0" bIns="0">
            <a:noAutofit/>
          </a:bodyPr>
          <a:lstStyle>
            <a:lvl1pPr marL="0" indent="0">
              <a:buNone/>
              <a:defRPr sz="800" i="1">
                <a:solidFill>
                  <a:schemeClr val="accent6"/>
                </a:solidFill>
              </a:defRPr>
            </a:lvl1pPr>
          </a:lstStyle>
          <a:p>
            <a:pPr lvl="0"/>
            <a:r>
              <a:rPr lang="en-US" dirty="0"/>
              <a:t>Photo/Image Credit</a:t>
            </a:r>
          </a:p>
        </p:txBody>
      </p:sp>
      <p:sp>
        <p:nvSpPr>
          <p:cNvPr id="17" name="Text Placeholder 16">
            <a:extLst>
              <a:ext uri="{FF2B5EF4-FFF2-40B4-BE49-F238E27FC236}">
                <a16:creationId xmlns:a16="http://schemas.microsoft.com/office/drawing/2014/main" id="{EDF822E2-A016-4350-A90C-517C3974F4D8}"/>
              </a:ext>
            </a:extLst>
          </p:cNvPr>
          <p:cNvSpPr>
            <a:spLocks noGrp="1"/>
          </p:cNvSpPr>
          <p:nvPr>
            <p:ph type="body" sz="quarter" idx="64" hasCustomPrompt="1"/>
          </p:nvPr>
        </p:nvSpPr>
        <p:spPr>
          <a:xfrm>
            <a:off x="6434667" y="2781994"/>
            <a:ext cx="5162551" cy="287173"/>
          </a:xfrm>
        </p:spPr>
        <p:txBody>
          <a:bodyPr lIns="0" tIns="0" rIns="0" bIns="0">
            <a:noAutofit/>
          </a:bodyPr>
          <a:lstStyle>
            <a:lvl1pPr marL="0" indent="0">
              <a:buNone/>
              <a:defRPr sz="800" i="1">
                <a:solidFill>
                  <a:schemeClr val="accent6"/>
                </a:solidFill>
              </a:defRPr>
            </a:lvl1pPr>
          </a:lstStyle>
          <a:p>
            <a:pPr lvl="0"/>
            <a:r>
              <a:rPr lang="en-US" dirty="0"/>
              <a:t>Photo/Image Credit</a:t>
            </a:r>
          </a:p>
        </p:txBody>
      </p:sp>
      <p:sp>
        <p:nvSpPr>
          <p:cNvPr id="19" name="Text Placeholder 18">
            <a:extLst>
              <a:ext uri="{FF2B5EF4-FFF2-40B4-BE49-F238E27FC236}">
                <a16:creationId xmlns:a16="http://schemas.microsoft.com/office/drawing/2014/main" id="{2344F37C-48C1-4A08-9DB4-76F621838FAD}"/>
              </a:ext>
            </a:extLst>
          </p:cNvPr>
          <p:cNvSpPr>
            <a:spLocks noGrp="1"/>
          </p:cNvSpPr>
          <p:nvPr>
            <p:ph type="body" sz="quarter" idx="65" hasCustomPrompt="1"/>
          </p:nvPr>
        </p:nvSpPr>
        <p:spPr>
          <a:xfrm>
            <a:off x="6434667" y="5996518"/>
            <a:ext cx="5162551" cy="340783"/>
          </a:xfrm>
        </p:spPr>
        <p:txBody>
          <a:bodyPr lIns="0" tIns="0" rIns="0" bIns="0">
            <a:noAutofit/>
          </a:bodyPr>
          <a:lstStyle>
            <a:lvl1pPr marL="0" indent="0">
              <a:buNone/>
              <a:defRPr sz="800" i="1">
                <a:solidFill>
                  <a:schemeClr val="accent6"/>
                </a:solidFill>
              </a:defRPr>
            </a:lvl1pPr>
          </a:lstStyle>
          <a:p>
            <a:pPr lvl="0"/>
            <a:r>
              <a:rPr lang="en-US" dirty="0"/>
              <a:t>Photo/Image Credit</a:t>
            </a:r>
          </a:p>
        </p:txBody>
      </p:sp>
    </p:spTree>
    <p:extLst>
      <p:ext uri="{BB962C8B-B14F-4D97-AF65-F5344CB8AC3E}">
        <p14:creationId xmlns:p14="http://schemas.microsoft.com/office/powerpoint/2010/main" val="4518653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Organization/People Slide 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1A529BD-0885-4573-99C8-4157FC9C40D0}"/>
              </a:ext>
            </a:extLst>
          </p:cNvPr>
          <p:cNvSpPr>
            <a:spLocks noGrp="1"/>
          </p:cNvSpPr>
          <p:nvPr>
            <p:ph type="pic" sz="quarter" idx="11"/>
          </p:nvPr>
        </p:nvSpPr>
        <p:spPr>
          <a:xfrm>
            <a:off x="575688" y="212375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8" name="Picture Placeholder 5">
            <a:extLst>
              <a:ext uri="{FF2B5EF4-FFF2-40B4-BE49-F238E27FC236}">
                <a16:creationId xmlns:a16="http://schemas.microsoft.com/office/drawing/2014/main" id="{06213BBD-3855-4B0B-8A84-51E9FC1372D1}"/>
              </a:ext>
            </a:extLst>
          </p:cNvPr>
          <p:cNvSpPr>
            <a:spLocks noGrp="1"/>
          </p:cNvSpPr>
          <p:nvPr>
            <p:ph type="pic" sz="quarter" idx="12"/>
          </p:nvPr>
        </p:nvSpPr>
        <p:spPr>
          <a:xfrm>
            <a:off x="1707627" y="212375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9" name="Picture Placeholder 5">
            <a:extLst>
              <a:ext uri="{FF2B5EF4-FFF2-40B4-BE49-F238E27FC236}">
                <a16:creationId xmlns:a16="http://schemas.microsoft.com/office/drawing/2014/main" id="{67D606CB-34C0-401F-875B-BEEEDC0345F5}"/>
              </a:ext>
            </a:extLst>
          </p:cNvPr>
          <p:cNvSpPr>
            <a:spLocks noGrp="1"/>
          </p:cNvSpPr>
          <p:nvPr>
            <p:ph type="pic" sz="quarter" idx="13"/>
          </p:nvPr>
        </p:nvSpPr>
        <p:spPr>
          <a:xfrm>
            <a:off x="2839565" y="212375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761B2D16-15AF-42DD-BA50-78E34CF6265C}"/>
              </a:ext>
            </a:extLst>
          </p:cNvPr>
          <p:cNvSpPr>
            <a:spLocks noGrp="1"/>
          </p:cNvSpPr>
          <p:nvPr>
            <p:ph type="pic" sz="quarter" idx="14"/>
          </p:nvPr>
        </p:nvSpPr>
        <p:spPr>
          <a:xfrm>
            <a:off x="3971504" y="2123752"/>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22A3C1B0-1F07-463E-92DE-7FE5C13FEC54}"/>
              </a:ext>
            </a:extLst>
          </p:cNvPr>
          <p:cNvSpPr>
            <a:spLocks noGrp="1"/>
          </p:cNvSpPr>
          <p:nvPr>
            <p:ph type="pic" sz="quarter" idx="15"/>
          </p:nvPr>
        </p:nvSpPr>
        <p:spPr>
          <a:xfrm>
            <a:off x="5103443" y="212375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7847C206-E8D5-4795-A08D-E50DEA08FF07}"/>
              </a:ext>
            </a:extLst>
          </p:cNvPr>
          <p:cNvSpPr>
            <a:spLocks noGrp="1"/>
          </p:cNvSpPr>
          <p:nvPr>
            <p:ph type="pic" sz="quarter" idx="16"/>
          </p:nvPr>
        </p:nvSpPr>
        <p:spPr>
          <a:xfrm>
            <a:off x="6235381" y="212374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3" name="Picture Placeholder 5">
            <a:extLst>
              <a:ext uri="{FF2B5EF4-FFF2-40B4-BE49-F238E27FC236}">
                <a16:creationId xmlns:a16="http://schemas.microsoft.com/office/drawing/2014/main" id="{6C1C3C0A-A4E2-4436-8A46-289CEC4F77EF}"/>
              </a:ext>
            </a:extLst>
          </p:cNvPr>
          <p:cNvSpPr>
            <a:spLocks noGrp="1"/>
          </p:cNvSpPr>
          <p:nvPr>
            <p:ph type="pic" sz="quarter" idx="17"/>
          </p:nvPr>
        </p:nvSpPr>
        <p:spPr>
          <a:xfrm>
            <a:off x="7367320" y="2123748"/>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BDF8D528-E9EA-4E35-8491-F6A997891283}"/>
              </a:ext>
            </a:extLst>
          </p:cNvPr>
          <p:cNvSpPr>
            <a:spLocks noGrp="1"/>
          </p:cNvSpPr>
          <p:nvPr>
            <p:ph type="pic" sz="quarter" idx="18"/>
          </p:nvPr>
        </p:nvSpPr>
        <p:spPr>
          <a:xfrm>
            <a:off x="8499259" y="212374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5" name="Picture Placeholder 5">
            <a:extLst>
              <a:ext uri="{FF2B5EF4-FFF2-40B4-BE49-F238E27FC236}">
                <a16:creationId xmlns:a16="http://schemas.microsoft.com/office/drawing/2014/main" id="{21D1C5A0-CC5F-476B-B4BA-09FD03598BB7}"/>
              </a:ext>
            </a:extLst>
          </p:cNvPr>
          <p:cNvSpPr>
            <a:spLocks noGrp="1"/>
          </p:cNvSpPr>
          <p:nvPr>
            <p:ph type="pic" sz="quarter" idx="19"/>
          </p:nvPr>
        </p:nvSpPr>
        <p:spPr>
          <a:xfrm>
            <a:off x="9631197" y="212374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6" name="Picture Placeholder 5">
            <a:extLst>
              <a:ext uri="{FF2B5EF4-FFF2-40B4-BE49-F238E27FC236}">
                <a16:creationId xmlns:a16="http://schemas.microsoft.com/office/drawing/2014/main" id="{CA0A3023-3E60-4D2C-A931-CC328FE9FE14}"/>
              </a:ext>
            </a:extLst>
          </p:cNvPr>
          <p:cNvSpPr>
            <a:spLocks noGrp="1"/>
          </p:cNvSpPr>
          <p:nvPr>
            <p:ph type="pic" sz="quarter" idx="20"/>
          </p:nvPr>
        </p:nvSpPr>
        <p:spPr>
          <a:xfrm>
            <a:off x="10763136" y="212374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4224671-09ED-4FA8-983D-EAD721B0D100}"/>
              </a:ext>
            </a:extLst>
          </p:cNvPr>
          <p:cNvSpPr>
            <a:spLocks noGrp="1"/>
          </p:cNvSpPr>
          <p:nvPr>
            <p:ph type="body" sz="quarter" idx="22" hasCustomPrompt="1"/>
          </p:nvPr>
        </p:nvSpPr>
        <p:spPr>
          <a:xfrm>
            <a:off x="495301"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17" name="Text Placeholder 4">
            <a:extLst>
              <a:ext uri="{FF2B5EF4-FFF2-40B4-BE49-F238E27FC236}">
                <a16:creationId xmlns:a16="http://schemas.microsoft.com/office/drawing/2014/main" id="{4FF7F23A-1789-43BF-B20F-65A7ECB89F77}"/>
              </a:ext>
            </a:extLst>
          </p:cNvPr>
          <p:cNvSpPr>
            <a:spLocks noGrp="1"/>
          </p:cNvSpPr>
          <p:nvPr>
            <p:ph type="body" sz="quarter" idx="23" hasCustomPrompt="1"/>
          </p:nvPr>
        </p:nvSpPr>
        <p:spPr>
          <a:xfrm>
            <a:off x="495301" y="3509601"/>
            <a:ext cx="1052052" cy="364969"/>
          </a:xfrm>
        </p:spPr>
        <p:txBody>
          <a:bodyPr anchor="t" anchorCtr="0"/>
          <a:lstStyle>
            <a:lvl1pPr marL="0" indent="0" algn="ctr">
              <a:buNone/>
              <a:defRPr sz="1067" b="0"/>
            </a:lvl1pPr>
          </a:lstStyle>
          <a:p>
            <a:pPr lvl="0"/>
            <a:r>
              <a:rPr lang="en-US" dirty="0"/>
              <a:t>Title/Center</a:t>
            </a:r>
          </a:p>
        </p:txBody>
      </p:sp>
      <p:sp>
        <p:nvSpPr>
          <p:cNvPr id="19" name="Text Placeholder 4">
            <a:extLst>
              <a:ext uri="{FF2B5EF4-FFF2-40B4-BE49-F238E27FC236}">
                <a16:creationId xmlns:a16="http://schemas.microsoft.com/office/drawing/2014/main" id="{09C0580B-145C-42FD-AA24-171E95A5D6D1}"/>
              </a:ext>
            </a:extLst>
          </p:cNvPr>
          <p:cNvSpPr>
            <a:spLocks noGrp="1"/>
          </p:cNvSpPr>
          <p:nvPr>
            <p:ph type="body" sz="quarter" idx="24" hasCustomPrompt="1"/>
          </p:nvPr>
        </p:nvSpPr>
        <p:spPr>
          <a:xfrm>
            <a:off x="1627239"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0" name="Text Placeholder 4">
            <a:extLst>
              <a:ext uri="{FF2B5EF4-FFF2-40B4-BE49-F238E27FC236}">
                <a16:creationId xmlns:a16="http://schemas.microsoft.com/office/drawing/2014/main" id="{3A792742-716F-429B-A7B2-985D160C97AF}"/>
              </a:ext>
            </a:extLst>
          </p:cNvPr>
          <p:cNvSpPr>
            <a:spLocks noGrp="1"/>
          </p:cNvSpPr>
          <p:nvPr>
            <p:ph type="body" sz="quarter" idx="25" hasCustomPrompt="1"/>
          </p:nvPr>
        </p:nvSpPr>
        <p:spPr>
          <a:xfrm>
            <a:off x="1627239" y="3509601"/>
            <a:ext cx="1052052" cy="364969"/>
          </a:xfrm>
        </p:spPr>
        <p:txBody>
          <a:bodyPr anchor="t" anchorCtr="0"/>
          <a:lstStyle>
            <a:lvl1pPr marL="0" indent="0" algn="ctr">
              <a:buNone/>
              <a:defRPr sz="1067" b="0"/>
            </a:lvl1pPr>
          </a:lstStyle>
          <a:p>
            <a:pPr lvl="0"/>
            <a:r>
              <a:rPr lang="en-US" dirty="0"/>
              <a:t>Title/Center</a:t>
            </a:r>
          </a:p>
        </p:txBody>
      </p:sp>
      <p:sp>
        <p:nvSpPr>
          <p:cNvPr id="21" name="Text Placeholder 4">
            <a:extLst>
              <a:ext uri="{FF2B5EF4-FFF2-40B4-BE49-F238E27FC236}">
                <a16:creationId xmlns:a16="http://schemas.microsoft.com/office/drawing/2014/main" id="{FD25B8AE-4C6F-454E-88CF-0FBA4D1E3CE5}"/>
              </a:ext>
            </a:extLst>
          </p:cNvPr>
          <p:cNvSpPr>
            <a:spLocks noGrp="1"/>
          </p:cNvSpPr>
          <p:nvPr>
            <p:ph type="body" sz="quarter" idx="26" hasCustomPrompt="1"/>
          </p:nvPr>
        </p:nvSpPr>
        <p:spPr>
          <a:xfrm>
            <a:off x="2759178"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2" name="Text Placeholder 4">
            <a:extLst>
              <a:ext uri="{FF2B5EF4-FFF2-40B4-BE49-F238E27FC236}">
                <a16:creationId xmlns:a16="http://schemas.microsoft.com/office/drawing/2014/main" id="{272C8DB5-CC3D-4211-BD80-67AF8CD8F879}"/>
              </a:ext>
            </a:extLst>
          </p:cNvPr>
          <p:cNvSpPr>
            <a:spLocks noGrp="1"/>
          </p:cNvSpPr>
          <p:nvPr>
            <p:ph type="body" sz="quarter" idx="27" hasCustomPrompt="1"/>
          </p:nvPr>
        </p:nvSpPr>
        <p:spPr>
          <a:xfrm>
            <a:off x="2759178" y="3509601"/>
            <a:ext cx="1052052" cy="364969"/>
          </a:xfrm>
        </p:spPr>
        <p:txBody>
          <a:bodyPr anchor="t" anchorCtr="0"/>
          <a:lstStyle>
            <a:lvl1pPr marL="0" indent="0" algn="ctr">
              <a:buNone/>
              <a:defRPr sz="1067" b="0"/>
            </a:lvl1pPr>
          </a:lstStyle>
          <a:p>
            <a:pPr lvl="0"/>
            <a:r>
              <a:rPr lang="en-US" dirty="0"/>
              <a:t>Title/Center</a:t>
            </a:r>
          </a:p>
        </p:txBody>
      </p:sp>
      <p:sp>
        <p:nvSpPr>
          <p:cNvPr id="23" name="Text Placeholder 4">
            <a:extLst>
              <a:ext uri="{FF2B5EF4-FFF2-40B4-BE49-F238E27FC236}">
                <a16:creationId xmlns:a16="http://schemas.microsoft.com/office/drawing/2014/main" id="{192D8796-494D-46E1-BB4E-702BA3AF11BB}"/>
              </a:ext>
            </a:extLst>
          </p:cNvPr>
          <p:cNvSpPr>
            <a:spLocks noGrp="1"/>
          </p:cNvSpPr>
          <p:nvPr>
            <p:ph type="body" sz="quarter" idx="28" hasCustomPrompt="1"/>
          </p:nvPr>
        </p:nvSpPr>
        <p:spPr>
          <a:xfrm>
            <a:off x="3891117"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4" name="Text Placeholder 4">
            <a:extLst>
              <a:ext uri="{FF2B5EF4-FFF2-40B4-BE49-F238E27FC236}">
                <a16:creationId xmlns:a16="http://schemas.microsoft.com/office/drawing/2014/main" id="{CCB459A2-2E74-4103-9617-5F6B5F60CA9A}"/>
              </a:ext>
            </a:extLst>
          </p:cNvPr>
          <p:cNvSpPr>
            <a:spLocks noGrp="1"/>
          </p:cNvSpPr>
          <p:nvPr>
            <p:ph type="body" sz="quarter" idx="29" hasCustomPrompt="1"/>
          </p:nvPr>
        </p:nvSpPr>
        <p:spPr>
          <a:xfrm>
            <a:off x="3891117" y="3509601"/>
            <a:ext cx="1052052" cy="364969"/>
          </a:xfrm>
        </p:spPr>
        <p:txBody>
          <a:bodyPr anchor="t" anchorCtr="0"/>
          <a:lstStyle>
            <a:lvl1pPr marL="0" indent="0" algn="ctr">
              <a:buNone/>
              <a:defRPr sz="1067" b="0"/>
            </a:lvl1pPr>
          </a:lstStyle>
          <a:p>
            <a:pPr lvl="0"/>
            <a:r>
              <a:rPr lang="en-US" dirty="0"/>
              <a:t>Title/Center</a:t>
            </a:r>
          </a:p>
        </p:txBody>
      </p:sp>
      <p:sp>
        <p:nvSpPr>
          <p:cNvPr id="25" name="Text Placeholder 4">
            <a:extLst>
              <a:ext uri="{FF2B5EF4-FFF2-40B4-BE49-F238E27FC236}">
                <a16:creationId xmlns:a16="http://schemas.microsoft.com/office/drawing/2014/main" id="{0FEAE40C-B15B-406F-B301-2122D5E97BBB}"/>
              </a:ext>
            </a:extLst>
          </p:cNvPr>
          <p:cNvSpPr>
            <a:spLocks noGrp="1"/>
          </p:cNvSpPr>
          <p:nvPr>
            <p:ph type="body" sz="quarter" idx="30" hasCustomPrompt="1"/>
          </p:nvPr>
        </p:nvSpPr>
        <p:spPr>
          <a:xfrm>
            <a:off x="5023055"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6" name="Text Placeholder 4">
            <a:extLst>
              <a:ext uri="{FF2B5EF4-FFF2-40B4-BE49-F238E27FC236}">
                <a16:creationId xmlns:a16="http://schemas.microsoft.com/office/drawing/2014/main" id="{8734984E-F8D3-4C71-AE4B-7FCB18E02FBD}"/>
              </a:ext>
            </a:extLst>
          </p:cNvPr>
          <p:cNvSpPr>
            <a:spLocks noGrp="1"/>
          </p:cNvSpPr>
          <p:nvPr>
            <p:ph type="body" sz="quarter" idx="31" hasCustomPrompt="1"/>
          </p:nvPr>
        </p:nvSpPr>
        <p:spPr>
          <a:xfrm>
            <a:off x="5023055" y="3509601"/>
            <a:ext cx="1052052" cy="364969"/>
          </a:xfrm>
        </p:spPr>
        <p:txBody>
          <a:bodyPr anchor="t" anchorCtr="0"/>
          <a:lstStyle>
            <a:lvl1pPr marL="0" indent="0" algn="ctr">
              <a:buNone/>
              <a:defRPr sz="1067" b="0"/>
            </a:lvl1pPr>
          </a:lstStyle>
          <a:p>
            <a:pPr lvl="0"/>
            <a:r>
              <a:rPr lang="en-US" dirty="0"/>
              <a:t>Title/Center</a:t>
            </a:r>
          </a:p>
        </p:txBody>
      </p:sp>
      <p:sp>
        <p:nvSpPr>
          <p:cNvPr id="27" name="Text Placeholder 4">
            <a:extLst>
              <a:ext uri="{FF2B5EF4-FFF2-40B4-BE49-F238E27FC236}">
                <a16:creationId xmlns:a16="http://schemas.microsoft.com/office/drawing/2014/main" id="{679171E4-ECF2-4F6C-AF1D-338215896F89}"/>
              </a:ext>
            </a:extLst>
          </p:cNvPr>
          <p:cNvSpPr>
            <a:spLocks noGrp="1"/>
          </p:cNvSpPr>
          <p:nvPr>
            <p:ph type="body" sz="quarter" idx="32" hasCustomPrompt="1"/>
          </p:nvPr>
        </p:nvSpPr>
        <p:spPr>
          <a:xfrm>
            <a:off x="6154994"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8" name="Text Placeholder 4">
            <a:extLst>
              <a:ext uri="{FF2B5EF4-FFF2-40B4-BE49-F238E27FC236}">
                <a16:creationId xmlns:a16="http://schemas.microsoft.com/office/drawing/2014/main" id="{251809F2-386E-41F8-9724-BC4D70B01524}"/>
              </a:ext>
            </a:extLst>
          </p:cNvPr>
          <p:cNvSpPr>
            <a:spLocks noGrp="1"/>
          </p:cNvSpPr>
          <p:nvPr>
            <p:ph type="body" sz="quarter" idx="33" hasCustomPrompt="1"/>
          </p:nvPr>
        </p:nvSpPr>
        <p:spPr>
          <a:xfrm>
            <a:off x="6154994" y="3509601"/>
            <a:ext cx="1052052" cy="364969"/>
          </a:xfrm>
        </p:spPr>
        <p:txBody>
          <a:bodyPr anchor="t" anchorCtr="0"/>
          <a:lstStyle>
            <a:lvl1pPr marL="0" indent="0" algn="ctr">
              <a:buNone/>
              <a:defRPr sz="1067" b="0"/>
            </a:lvl1pPr>
          </a:lstStyle>
          <a:p>
            <a:pPr lvl="0"/>
            <a:r>
              <a:rPr lang="en-US" dirty="0"/>
              <a:t>Title/Center</a:t>
            </a:r>
          </a:p>
        </p:txBody>
      </p:sp>
      <p:sp>
        <p:nvSpPr>
          <p:cNvPr id="29" name="Text Placeholder 4">
            <a:extLst>
              <a:ext uri="{FF2B5EF4-FFF2-40B4-BE49-F238E27FC236}">
                <a16:creationId xmlns:a16="http://schemas.microsoft.com/office/drawing/2014/main" id="{95055070-C0E0-4AED-A9A4-78BE4ECD6679}"/>
              </a:ext>
            </a:extLst>
          </p:cNvPr>
          <p:cNvSpPr>
            <a:spLocks noGrp="1"/>
          </p:cNvSpPr>
          <p:nvPr>
            <p:ph type="body" sz="quarter" idx="34" hasCustomPrompt="1"/>
          </p:nvPr>
        </p:nvSpPr>
        <p:spPr>
          <a:xfrm>
            <a:off x="7286933"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0" name="Text Placeholder 4">
            <a:extLst>
              <a:ext uri="{FF2B5EF4-FFF2-40B4-BE49-F238E27FC236}">
                <a16:creationId xmlns:a16="http://schemas.microsoft.com/office/drawing/2014/main" id="{6C5032EB-34C8-4285-BB30-E7E2D0BB7211}"/>
              </a:ext>
            </a:extLst>
          </p:cNvPr>
          <p:cNvSpPr>
            <a:spLocks noGrp="1"/>
          </p:cNvSpPr>
          <p:nvPr>
            <p:ph type="body" sz="quarter" idx="35" hasCustomPrompt="1"/>
          </p:nvPr>
        </p:nvSpPr>
        <p:spPr>
          <a:xfrm>
            <a:off x="7286933" y="3509601"/>
            <a:ext cx="1052052" cy="364969"/>
          </a:xfrm>
        </p:spPr>
        <p:txBody>
          <a:bodyPr anchor="t" anchorCtr="0"/>
          <a:lstStyle>
            <a:lvl1pPr marL="0" indent="0" algn="ctr">
              <a:buNone/>
              <a:defRPr sz="1067" b="0"/>
            </a:lvl1pPr>
          </a:lstStyle>
          <a:p>
            <a:pPr lvl="0"/>
            <a:r>
              <a:rPr lang="en-US" dirty="0"/>
              <a:t>Title/Center</a:t>
            </a:r>
          </a:p>
        </p:txBody>
      </p:sp>
      <p:sp>
        <p:nvSpPr>
          <p:cNvPr id="31" name="Text Placeholder 4">
            <a:extLst>
              <a:ext uri="{FF2B5EF4-FFF2-40B4-BE49-F238E27FC236}">
                <a16:creationId xmlns:a16="http://schemas.microsoft.com/office/drawing/2014/main" id="{FDC5A0C0-AA66-40BE-B5B4-DBA6456BB258}"/>
              </a:ext>
            </a:extLst>
          </p:cNvPr>
          <p:cNvSpPr>
            <a:spLocks noGrp="1"/>
          </p:cNvSpPr>
          <p:nvPr>
            <p:ph type="body" sz="quarter" idx="36" hasCustomPrompt="1"/>
          </p:nvPr>
        </p:nvSpPr>
        <p:spPr>
          <a:xfrm>
            <a:off x="8418871"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2" name="Text Placeholder 4">
            <a:extLst>
              <a:ext uri="{FF2B5EF4-FFF2-40B4-BE49-F238E27FC236}">
                <a16:creationId xmlns:a16="http://schemas.microsoft.com/office/drawing/2014/main" id="{82125138-D56F-49B0-9B8B-7D74BAD1FCAA}"/>
              </a:ext>
            </a:extLst>
          </p:cNvPr>
          <p:cNvSpPr>
            <a:spLocks noGrp="1"/>
          </p:cNvSpPr>
          <p:nvPr>
            <p:ph type="body" sz="quarter" idx="37" hasCustomPrompt="1"/>
          </p:nvPr>
        </p:nvSpPr>
        <p:spPr>
          <a:xfrm>
            <a:off x="8418871" y="3509601"/>
            <a:ext cx="1052052" cy="364969"/>
          </a:xfrm>
        </p:spPr>
        <p:txBody>
          <a:bodyPr anchor="t" anchorCtr="0"/>
          <a:lstStyle>
            <a:lvl1pPr marL="0" indent="0" algn="ctr">
              <a:buNone/>
              <a:defRPr sz="1067" b="0"/>
            </a:lvl1pPr>
          </a:lstStyle>
          <a:p>
            <a:pPr lvl="0"/>
            <a:r>
              <a:rPr lang="en-US" dirty="0"/>
              <a:t>Title/Center</a:t>
            </a:r>
          </a:p>
        </p:txBody>
      </p:sp>
      <p:sp>
        <p:nvSpPr>
          <p:cNvPr id="33" name="Text Placeholder 4">
            <a:extLst>
              <a:ext uri="{FF2B5EF4-FFF2-40B4-BE49-F238E27FC236}">
                <a16:creationId xmlns:a16="http://schemas.microsoft.com/office/drawing/2014/main" id="{7AB0C0AB-3AF1-4A3A-B3D2-CF2E51B568C5}"/>
              </a:ext>
            </a:extLst>
          </p:cNvPr>
          <p:cNvSpPr>
            <a:spLocks noGrp="1"/>
          </p:cNvSpPr>
          <p:nvPr>
            <p:ph type="body" sz="quarter" idx="38" hasCustomPrompt="1"/>
          </p:nvPr>
        </p:nvSpPr>
        <p:spPr>
          <a:xfrm>
            <a:off x="9550810"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4" name="Text Placeholder 4">
            <a:extLst>
              <a:ext uri="{FF2B5EF4-FFF2-40B4-BE49-F238E27FC236}">
                <a16:creationId xmlns:a16="http://schemas.microsoft.com/office/drawing/2014/main" id="{077718C7-54C4-4992-BA81-1584EEBDF790}"/>
              </a:ext>
            </a:extLst>
          </p:cNvPr>
          <p:cNvSpPr>
            <a:spLocks noGrp="1"/>
          </p:cNvSpPr>
          <p:nvPr>
            <p:ph type="body" sz="quarter" idx="39" hasCustomPrompt="1"/>
          </p:nvPr>
        </p:nvSpPr>
        <p:spPr>
          <a:xfrm>
            <a:off x="9550810" y="3509601"/>
            <a:ext cx="1052052" cy="364969"/>
          </a:xfrm>
        </p:spPr>
        <p:txBody>
          <a:bodyPr anchor="t" anchorCtr="0"/>
          <a:lstStyle>
            <a:lvl1pPr marL="0" indent="0" algn="ctr">
              <a:buNone/>
              <a:defRPr sz="1067" b="0"/>
            </a:lvl1pPr>
          </a:lstStyle>
          <a:p>
            <a:pPr lvl="0"/>
            <a:r>
              <a:rPr lang="en-US" dirty="0"/>
              <a:t>Title/Center</a:t>
            </a:r>
          </a:p>
        </p:txBody>
      </p:sp>
      <p:sp>
        <p:nvSpPr>
          <p:cNvPr id="35" name="Text Placeholder 4">
            <a:extLst>
              <a:ext uri="{FF2B5EF4-FFF2-40B4-BE49-F238E27FC236}">
                <a16:creationId xmlns:a16="http://schemas.microsoft.com/office/drawing/2014/main" id="{3D74D20D-C671-4447-B31D-667B7696D6DC}"/>
              </a:ext>
            </a:extLst>
          </p:cNvPr>
          <p:cNvSpPr>
            <a:spLocks noGrp="1"/>
          </p:cNvSpPr>
          <p:nvPr>
            <p:ph type="body" sz="quarter" idx="40" hasCustomPrompt="1"/>
          </p:nvPr>
        </p:nvSpPr>
        <p:spPr>
          <a:xfrm>
            <a:off x="10682749"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6" name="Text Placeholder 4">
            <a:extLst>
              <a:ext uri="{FF2B5EF4-FFF2-40B4-BE49-F238E27FC236}">
                <a16:creationId xmlns:a16="http://schemas.microsoft.com/office/drawing/2014/main" id="{2C6140A0-C70B-40E0-B1BB-0E20C267AFFC}"/>
              </a:ext>
            </a:extLst>
          </p:cNvPr>
          <p:cNvSpPr>
            <a:spLocks noGrp="1"/>
          </p:cNvSpPr>
          <p:nvPr>
            <p:ph type="body" sz="quarter" idx="41" hasCustomPrompt="1"/>
          </p:nvPr>
        </p:nvSpPr>
        <p:spPr>
          <a:xfrm>
            <a:off x="10682749" y="3509601"/>
            <a:ext cx="1052052" cy="364969"/>
          </a:xfrm>
        </p:spPr>
        <p:txBody>
          <a:bodyPr anchor="t" anchorCtr="0"/>
          <a:lstStyle>
            <a:lvl1pPr marL="0" indent="0" algn="ctr">
              <a:buNone/>
              <a:defRPr sz="1067" b="0"/>
            </a:lvl1pPr>
          </a:lstStyle>
          <a:p>
            <a:pPr lvl="0"/>
            <a:r>
              <a:rPr lang="en-US" dirty="0"/>
              <a:t>Title/Center</a:t>
            </a:r>
          </a:p>
        </p:txBody>
      </p:sp>
      <p:sp>
        <p:nvSpPr>
          <p:cNvPr id="67" name="Picture Placeholder 5">
            <a:extLst>
              <a:ext uri="{FF2B5EF4-FFF2-40B4-BE49-F238E27FC236}">
                <a16:creationId xmlns:a16="http://schemas.microsoft.com/office/drawing/2014/main" id="{AFF61686-D651-41DC-80B3-15BC8C883188}"/>
              </a:ext>
            </a:extLst>
          </p:cNvPr>
          <p:cNvSpPr>
            <a:spLocks noGrp="1"/>
          </p:cNvSpPr>
          <p:nvPr>
            <p:ph type="pic" sz="quarter" idx="42"/>
          </p:nvPr>
        </p:nvSpPr>
        <p:spPr>
          <a:xfrm>
            <a:off x="575688" y="427539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8" name="Picture Placeholder 5">
            <a:extLst>
              <a:ext uri="{FF2B5EF4-FFF2-40B4-BE49-F238E27FC236}">
                <a16:creationId xmlns:a16="http://schemas.microsoft.com/office/drawing/2014/main" id="{45A17B8C-890F-4D15-B663-D63CB5DA7A2E}"/>
              </a:ext>
            </a:extLst>
          </p:cNvPr>
          <p:cNvSpPr>
            <a:spLocks noGrp="1"/>
          </p:cNvSpPr>
          <p:nvPr>
            <p:ph type="pic" sz="quarter" idx="43"/>
          </p:nvPr>
        </p:nvSpPr>
        <p:spPr>
          <a:xfrm>
            <a:off x="1707627" y="427539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9" name="Picture Placeholder 5">
            <a:extLst>
              <a:ext uri="{FF2B5EF4-FFF2-40B4-BE49-F238E27FC236}">
                <a16:creationId xmlns:a16="http://schemas.microsoft.com/office/drawing/2014/main" id="{B3B0BC5C-C645-4CC6-BDB7-28346D701A5C}"/>
              </a:ext>
            </a:extLst>
          </p:cNvPr>
          <p:cNvSpPr>
            <a:spLocks noGrp="1"/>
          </p:cNvSpPr>
          <p:nvPr>
            <p:ph type="pic" sz="quarter" idx="44"/>
          </p:nvPr>
        </p:nvSpPr>
        <p:spPr>
          <a:xfrm>
            <a:off x="2839565" y="427539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0" name="Picture Placeholder 5">
            <a:extLst>
              <a:ext uri="{FF2B5EF4-FFF2-40B4-BE49-F238E27FC236}">
                <a16:creationId xmlns:a16="http://schemas.microsoft.com/office/drawing/2014/main" id="{80487772-0E40-4BFF-B691-18C353E4597C}"/>
              </a:ext>
            </a:extLst>
          </p:cNvPr>
          <p:cNvSpPr>
            <a:spLocks noGrp="1"/>
          </p:cNvSpPr>
          <p:nvPr>
            <p:ph type="pic" sz="quarter" idx="45"/>
          </p:nvPr>
        </p:nvSpPr>
        <p:spPr>
          <a:xfrm>
            <a:off x="3971504" y="4275392"/>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1" name="Picture Placeholder 5">
            <a:extLst>
              <a:ext uri="{FF2B5EF4-FFF2-40B4-BE49-F238E27FC236}">
                <a16:creationId xmlns:a16="http://schemas.microsoft.com/office/drawing/2014/main" id="{6F16B967-D687-4D64-86A3-7A63BEED5AB6}"/>
              </a:ext>
            </a:extLst>
          </p:cNvPr>
          <p:cNvSpPr>
            <a:spLocks noGrp="1"/>
          </p:cNvSpPr>
          <p:nvPr>
            <p:ph type="pic" sz="quarter" idx="46"/>
          </p:nvPr>
        </p:nvSpPr>
        <p:spPr>
          <a:xfrm>
            <a:off x="5103443" y="427539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2" name="Picture Placeholder 5">
            <a:extLst>
              <a:ext uri="{FF2B5EF4-FFF2-40B4-BE49-F238E27FC236}">
                <a16:creationId xmlns:a16="http://schemas.microsoft.com/office/drawing/2014/main" id="{D736DCBA-5A05-47F6-8FE4-54771D84718E}"/>
              </a:ext>
            </a:extLst>
          </p:cNvPr>
          <p:cNvSpPr>
            <a:spLocks noGrp="1"/>
          </p:cNvSpPr>
          <p:nvPr>
            <p:ph type="pic" sz="quarter" idx="47"/>
          </p:nvPr>
        </p:nvSpPr>
        <p:spPr>
          <a:xfrm>
            <a:off x="6235381" y="427538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3" name="Picture Placeholder 5">
            <a:extLst>
              <a:ext uri="{FF2B5EF4-FFF2-40B4-BE49-F238E27FC236}">
                <a16:creationId xmlns:a16="http://schemas.microsoft.com/office/drawing/2014/main" id="{A0150D37-1D94-4043-B18E-9F85DAB90873}"/>
              </a:ext>
            </a:extLst>
          </p:cNvPr>
          <p:cNvSpPr>
            <a:spLocks noGrp="1"/>
          </p:cNvSpPr>
          <p:nvPr>
            <p:ph type="pic" sz="quarter" idx="48"/>
          </p:nvPr>
        </p:nvSpPr>
        <p:spPr>
          <a:xfrm>
            <a:off x="7367320" y="4275388"/>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4" name="Picture Placeholder 5">
            <a:extLst>
              <a:ext uri="{FF2B5EF4-FFF2-40B4-BE49-F238E27FC236}">
                <a16:creationId xmlns:a16="http://schemas.microsoft.com/office/drawing/2014/main" id="{8BA10313-44BD-4478-B928-0C2D33EF65E6}"/>
              </a:ext>
            </a:extLst>
          </p:cNvPr>
          <p:cNvSpPr>
            <a:spLocks noGrp="1"/>
          </p:cNvSpPr>
          <p:nvPr>
            <p:ph type="pic" sz="quarter" idx="49"/>
          </p:nvPr>
        </p:nvSpPr>
        <p:spPr>
          <a:xfrm>
            <a:off x="8499259" y="427538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5" name="Picture Placeholder 5">
            <a:extLst>
              <a:ext uri="{FF2B5EF4-FFF2-40B4-BE49-F238E27FC236}">
                <a16:creationId xmlns:a16="http://schemas.microsoft.com/office/drawing/2014/main" id="{734ABE7A-035E-4AB1-96EC-5616F3F3A57C}"/>
              </a:ext>
            </a:extLst>
          </p:cNvPr>
          <p:cNvSpPr>
            <a:spLocks noGrp="1"/>
          </p:cNvSpPr>
          <p:nvPr>
            <p:ph type="pic" sz="quarter" idx="50"/>
          </p:nvPr>
        </p:nvSpPr>
        <p:spPr>
          <a:xfrm>
            <a:off x="9631197" y="427538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6" name="Picture Placeholder 5">
            <a:extLst>
              <a:ext uri="{FF2B5EF4-FFF2-40B4-BE49-F238E27FC236}">
                <a16:creationId xmlns:a16="http://schemas.microsoft.com/office/drawing/2014/main" id="{61ECE862-920A-4ED4-A64D-25D8554CFB12}"/>
              </a:ext>
            </a:extLst>
          </p:cNvPr>
          <p:cNvSpPr>
            <a:spLocks noGrp="1"/>
          </p:cNvSpPr>
          <p:nvPr>
            <p:ph type="pic" sz="quarter" idx="51"/>
          </p:nvPr>
        </p:nvSpPr>
        <p:spPr>
          <a:xfrm>
            <a:off x="10763136" y="427538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7" name="Text Placeholder 4">
            <a:extLst>
              <a:ext uri="{FF2B5EF4-FFF2-40B4-BE49-F238E27FC236}">
                <a16:creationId xmlns:a16="http://schemas.microsoft.com/office/drawing/2014/main" id="{5AD73573-9F8F-43AE-8A47-27A4EA662440}"/>
              </a:ext>
            </a:extLst>
          </p:cNvPr>
          <p:cNvSpPr>
            <a:spLocks noGrp="1"/>
          </p:cNvSpPr>
          <p:nvPr>
            <p:ph type="body" sz="quarter" idx="52" hasCustomPrompt="1"/>
          </p:nvPr>
        </p:nvSpPr>
        <p:spPr>
          <a:xfrm>
            <a:off x="495301"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78" name="Text Placeholder 4">
            <a:extLst>
              <a:ext uri="{FF2B5EF4-FFF2-40B4-BE49-F238E27FC236}">
                <a16:creationId xmlns:a16="http://schemas.microsoft.com/office/drawing/2014/main" id="{FD1D8420-9732-43E4-A647-55365C8BB9D5}"/>
              </a:ext>
            </a:extLst>
          </p:cNvPr>
          <p:cNvSpPr>
            <a:spLocks noGrp="1"/>
          </p:cNvSpPr>
          <p:nvPr>
            <p:ph type="body" sz="quarter" idx="53" hasCustomPrompt="1"/>
          </p:nvPr>
        </p:nvSpPr>
        <p:spPr>
          <a:xfrm>
            <a:off x="495301" y="5661241"/>
            <a:ext cx="1052052" cy="364969"/>
          </a:xfrm>
        </p:spPr>
        <p:txBody>
          <a:bodyPr anchor="t" anchorCtr="0"/>
          <a:lstStyle>
            <a:lvl1pPr marL="0" indent="0" algn="ctr">
              <a:buNone/>
              <a:defRPr sz="1067" b="0"/>
            </a:lvl1pPr>
          </a:lstStyle>
          <a:p>
            <a:pPr lvl="0"/>
            <a:r>
              <a:rPr lang="en-US" dirty="0"/>
              <a:t>Title/Center</a:t>
            </a:r>
          </a:p>
        </p:txBody>
      </p:sp>
      <p:sp>
        <p:nvSpPr>
          <p:cNvPr id="79" name="Text Placeholder 4">
            <a:extLst>
              <a:ext uri="{FF2B5EF4-FFF2-40B4-BE49-F238E27FC236}">
                <a16:creationId xmlns:a16="http://schemas.microsoft.com/office/drawing/2014/main" id="{CDB4A538-90E4-45C0-88A1-BF42454ADA86}"/>
              </a:ext>
            </a:extLst>
          </p:cNvPr>
          <p:cNvSpPr>
            <a:spLocks noGrp="1"/>
          </p:cNvSpPr>
          <p:nvPr>
            <p:ph type="body" sz="quarter" idx="54" hasCustomPrompt="1"/>
          </p:nvPr>
        </p:nvSpPr>
        <p:spPr>
          <a:xfrm>
            <a:off x="1627239"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0" name="Text Placeholder 4">
            <a:extLst>
              <a:ext uri="{FF2B5EF4-FFF2-40B4-BE49-F238E27FC236}">
                <a16:creationId xmlns:a16="http://schemas.microsoft.com/office/drawing/2014/main" id="{871C4BA4-F38B-4357-B376-0D9AE045C18A}"/>
              </a:ext>
            </a:extLst>
          </p:cNvPr>
          <p:cNvSpPr>
            <a:spLocks noGrp="1"/>
          </p:cNvSpPr>
          <p:nvPr>
            <p:ph type="body" sz="quarter" idx="55" hasCustomPrompt="1"/>
          </p:nvPr>
        </p:nvSpPr>
        <p:spPr>
          <a:xfrm>
            <a:off x="1627239" y="5661241"/>
            <a:ext cx="1052052" cy="364969"/>
          </a:xfrm>
        </p:spPr>
        <p:txBody>
          <a:bodyPr anchor="t" anchorCtr="0"/>
          <a:lstStyle>
            <a:lvl1pPr marL="0" indent="0" algn="ctr">
              <a:buNone/>
              <a:defRPr sz="1067" b="0"/>
            </a:lvl1pPr>
          </a:lstStyle>
          <a:p>
            <a:pPr lvl="0"/>
            <a:r>
              <a:rPr lang="en-US" dirty="0"/>
              <a:t>Title/Center</a:t>
            </a:r>
          </a:p>
        </p:txBody>
      </p:sp>
      <p:sp>
        <p:nvSpPr>
          <p:cNvPr id="81" name="Text Placeholder 4">
            <a:extLst>
              <a:ext uri="{FF2B5EF4-FFF2-40B4-BE49-F238E27FC236}">
                <a16:creationId xmlns:a16="http://schemas.microsoft.com/office/drawing/2014/main" id="{1BB91304-BA43-4644-936D-E483439E9056}"/>
              </a:ext>
            </a:extLst>
          </p:cNvPr>
          <p:cNvSpPr>
            <a:spLocks noGrp="1"/>
          </p:cNvSpPr>
          <p:nvPr>
            <p:ph type="body" sz="quarter" idx="56" hasCustomPrompt="1"/>
          </p:nvPr>
        </p:nvSpPr>
        <p:spPr>
          <a:xfrm>
            <a:off x="2759178"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2" name="Text Placeholder 4">
            <a:extLst>
              <a:ext uri="{FF2B5EF4-FFF2-40B4-BE49-F238E27FC236}">
                <a16:creationId xmlns:a16="http://schemas.microsoft.com/office/drawing/2014/main" id="{4D2B37AE-57BE-4850-A568-3B81DC5AE4DF}"/>
              </a:ext>
            </a:extLst>
          </p:cNvPr>
          <p:cNvSpPr>
            <a:spLocks noGrp="1"/>
          </p:cNvSpPr>
          <p:nvPr>
            <p:ph type="body" sz="quarter" idx="57" hasCustomPrompt="1"/>
          </p:nvPr>
        </p:nvSpPr>
        <p:spPr>
          <a:xfrm>
            <a:off x="2759178" y="5661241"/>
            <a:ext cx="1052052" cy="364969"/>
          </a:xfrm>
        </p:spPr>
        <p:txBody>
          <a:bodyPr anchor="t" anchorCtr="0"/>
          <a:lstStyle>
            <a:lvl1pPr marL="0" indent="0" algn="ctr">
              <a:buNone/>
              <a:defRPr sz="1067" b="0"/>
            </a:lvl1pPr>
          </a:lstStyle>
          <a:p>
            <a:pPr lvl="0"/>
            <a:r>
              <a:rPr lang="en-US" dirty="0"/>
              <a:t>Title/Center</a:t>
            </a:r>
          </a:p>
        </p:txBody>
      </p:sp>
      <p:sp>
        <p:nvSpPr>
          <p:cNvPr id="83" name="Text Placeholder 4">
            <a:extLst>
              <a:ext uri="{FF2B5EF4-FFF2-40B4-BE49-F238E27FC236}">
                <a16:creationId xmlns:a16="http://schemas.microsoft.com/office/drawing/2014/main" id="{4C580F9B-9071-44D6-85C2-8FB9C1D1325F}"/>
              </a:ext>
            </a:extLst>
          </p:cNvPr>
          <p:cNvSpPr>
            <a:spLocks noGrp="1"/>
          </p:cNvSpPr>
          <p:nvPr>
            <p:ph type="body" sz="quarter" idx="58" hasCustomPrompt="1"/>
          </p:nvPr>
        </p:nvSpPr>
        <p:spPr>
          <a:xfrm>
            <a:off x="3891117"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4" name="Text Placeholder 4">
            <a:extLst>
              <a:ext uri="{FF2B5EF4-FFF2-40B4-BE49-F238E27FC236}">
                <a16:creationId xmlns:a16="http://schemas.microsoft.com/office/drawing/2014/main" id="{672476A3-2700-4105-8E7A-4E5712FD0CD9}"/>
              </a:ext>
            </a:extLst>
          </p:cNvPr>
          <p:cNvSpPr>
            <a:spLocks noGrp="1"/>
          </p:cNvSpPr>
          <p:nvPr>
            <p:ph type="body" sz="quarter" idx="59" hasCustomPrompt="1"/>
          </p:nvPr>
        </p:nvSpPr>
        <p:spPr>
          <a:xfrm>
            <a:off x="3891117" y="5661241"/>
            <a:ext cx="1052052" cy="364969"/>
          </a:xfrm>
        </p:spPr>
        <p:txBody>
          <a:bodyPr anchor="t" anchorCtr="0"/>
          <a:lstStyle>
            <a:lvl1pPr marL="0" indent="0" algn="ctr">
              <a:buNone/>
              <a:defRPr sz="1067" b="0"/>
            </a:lvl1pPr>
          </a:lstStyle>
          <a:p>
            <a:pPr lvl="0"/>
            <a:r>
              <a:rPr lang="en-US" dirty="0"/>
              <a:t>Title/Center</a:t>
            </a:r>
          </a:p>
        </p:txBody>
      </p:sp>
      <p:sp>
        <p:nvSpPr>
          <p:cNvPr id="85" name="Text Placeholder 4">
            <a:extLst>
              <a:ext uri="{FF2B5EF4-FFF2-40B4-BE49-F238E27FC236}">
                <a16:creationId xmlns:a16="http://schemas.microsoft.com/office/drawing/2014/main" id="{A4BE42C6-FFC9-4DDE-9412-F66D55630CA6}"/>
              </a:ext>
            </a:extLst>
          </p:cNvPr>
          <p:cNvSpPr>
            <a:spLocks noGrp="1"/>
          </p:cNvSpPr>
          <p:nvPr>
            <p:ph type="body" sz="quarter" idx="60" hasCustomPrompt="1"/>
          </p:nvPr>
        </p:nvSpPr>
        <p:spPr>
          <a:xfrm>
            <a:off x="5023055"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6" name="Text Placeholder 4">
            <a:extLst>
              <a:ext uri="{FF2B5EF4-FFF2-40B4-BE49-F238E27FC236}">
                <a16:creationId xmlns:a16="http://schemas.microsoft.com/office/drawing/2014/main" id="{95A868D2-8BE5-483D-997D-3D1448609BCB}"/>
              </a:ext>
            </a:extLst>
          </p:cNvPr>
          <p:cNvSpPr>
            <a:spLocks noGrp="1"/>
          </p:cNvSpPr>
          <p:nvPr>
            <p:ph type="body" sz="quarter" idx="61" hasCustomPrompt="1"/>
          </p:nvPr>
        </p:nvSpPr>
        <p:spPr>
          <a:xfrm>
            <a:off x="5023055" y="5661241"/>
            <a:ext cx="1052052" cy="364969"/>
          </a:xfrm>
        </p:spPr>
        <p:txBody>
          <a:bodyPr anchor="t" anchorCtr="0"/>
          <a:lstStyle>
            <a:lvl1pPr marL="0" indent="0" algn="ctr">
              <a:buNone/>
              <a:defRPr sz="1067" b="0"/>
            </a:lvl1pPr>
          </a:lstStyle>
          <a:p>
            <a:pPr lvl="0"/>
            <a:r>
              <a:rPr lang="en-US" dirty="0"/>
              <a:t>Title/Center</a:t>
            </a:r>
          </a:p>
        </p:txBody>
      </p:sp>
      <p:sp>
        <p:nvSpPr>
          <p:cNvPr id="87" name="Text Placeholder 4">
            <a:extLst>
              <a:ext uri="{FF2B5EF4-FFF2-40B4-BE49-F238E27FC236}">
                <a16:creationId xmlns:a16="http://schemas.microsoft.com/office/drawing/2014/main" id="{0F0D0101-1FF2-40B3-B55B-03C7AFE53436}"/>
              </a:ext>
            </a:extLst>
          </p:cNvPr>
          <p:cNvSpPr>
            <a:spLocks noGrp="1"/>
          </p:cNvSpPr>
          <p:nvPr>
            <p:ph type="body" sz="quarter" idx="62" hasCustomPrompt="1"/>
          </p:nvPr>
        </p:nvSpPr>
        <p:spPr>
          <a:xfrm>
            <a:off x="6154994"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8" name="Text Placeholder 4">
            <a:extLst>
              <a:ext uri="{FF2B5EF4-FFF2-40B4-BE49-F238E27FC236}">
                <a16:creationId xmlns:a16="http://schemas.microsoft.com/office/drawing/2014/main" id="{2838039E-47F9-4CDB-ADD3-D89B88AE26C3}"/>
              </a:ext>
            </a:extLst>
          </p:cNvPr>
          <p:cNvSpPr>
            <a:spLocks noGrp="1"/>
          </p:cNvSpPr>
          <p:nvPr>
            <p:ph type="body" sz="quarter" idx="63" hasCustomPrompt="1"/>
          </p:nvPr>
        </p:nvSpPr>
        <p:spPr>
          <a:xfrm>
            <a:off x="6154994" y="5661241"/>
            <a:ext cx="1052052" cy="364969"/>
          </a:xfrm>
        </p:spPr>
        <p:txBody>
          <a:bodyPr anchor="t" anchorCtr="0"/>
          <a:lstStyle>
            <a:lvl1pPr marL="0" indent="0" algn="ctr">
              <a:buNone/>
              <a:defRPr sz="1067" b="0"/>
            </a:lvl1pPr>
          </a:lstStyle>
          <a:p>
            <a:pPr lvl="0"/>
            <a:r>
              <a:rPr lang="en-US" dirty="0"/>
              <a:t>Title/Center</a:t>
            </a:r>
          </a:p>
        </p:txBody>
      </p:sp>
      <p:sp>
        <p:nvSpPr>
          <p:cNvPr id="89" name="Text Placeholder 4">
            <a:extLst>
              <a:ext uri="{FF2B5EF4-FFF2-40B4-BE49-F238E27FC236}">
                <a16:creationId xmlns:a16="http://schemas.microsoft.com/office/drawing/2014/main" id="{8C6019B0-EF3F-4235-BB75-0321019C9977}"/>
              </a:ext>
            </a:extLst>
          </p:cNvPr>
          <p:cNvSpPr>
            <a:spLocks noGrp="1"/>
          </p:cNvSpPr>
          <p:nvPr>
            <p:ph type="body" sz="quarter" idx="64" hasCustomPrompt="1"/>
          </p:nvPr>
        </p:nvSpPr>
        <p:spPr>
          <a:xfrm>
            <a:off x="7286933"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0" name="Text Placeholder 4">
            <a:extLst>
              <a:ext uri="{FF2B5EF4-FFF2-40B4-BE49-F238E27FC236}">
                <a16:creationId xmlns:a16="http://schemas.microsoft.com/office/drawing/2014/main" id="{8509B39E-02B1-4A98-9349-46576A123CE3}"/>
              </a:ext>
            </a:extLst>
          </p:cNvPr>
          <p:cNvSpPr>
            <a:spLocks noGrp="1"/>
          </p:cNvSpPr>
          <p:nvPr>
            <p:ph type="body" sz="quarter" idx="65" hasCustomPrompt="1"/>
          </p:nvPr>
        </p:nvSpPr>
        <p:spPr>
          <a:xfrm>
            <a:off x="7286933" y="5661241"/>
            <a:ext cx="1052052" cy="364969"/>
          </a:xfrm>
        </p:spPr>
        <p:txBody>
          <a:bodyPr anchor="t" anchorCtr="0"/>
          <a:lstStyle>
            <a:lvl1pPr marL="0" indent="0" algn="ctr">
              <a:buNone/>
              <a:defRPr sz="1067" b="0"/>
            </a:lvl1pPr>
          </a:lstStyle>
          <a:p>
            <a:pPr lvl="0"/>
            <a:r>
              <a:rPr lang="en-US" dirty="0"/>
              <a:t>Title/Center</a:t>
            </a:r>
          </a:p>
        </p:txBody>
      </p:sp>
      <p:sp>
        <p:nvSpPr>
          <p:cNvPr id="91" name="Text Placeholder 4">
            <a:extLst>
              <a:ext uri="{FF2B5EF4-FFF2-40B4-BE49-F238E27FC236}">
                <a16:creationId xmlns:a16="http://schemas.microsoft.com/office/drawing/2014/main" id="{70091A78-D184-454C-8DA3-A6DC30A485B2}"/>
              </a:ext>
            </a:extLst>
          </p:cNvPr>
          <p:cNvSpPr>
            <a:spLocks noGrp="1"/>
          </p:cNvSpPr>
          <p:nvPr>
            <p:ph type="body" sz="quarter" idx="66" hasCustomPrompt="1"/>
          </p:nvPr>
        </p:nvSpPr>
        <p:spPr>
          <a:xfrm>
            <a:off x="8418871"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2" name="Text Placeholder 4">
            <a:extLst>
              <a:ext uri="{FF2B5EF4-FFF2-40B4-BE49-F238E27FC236}">
                <a16:creationId xmlns:a16="http://schemas.microsoft.com/office/drawing/2014/main" id="{E5C4BDA3-0DC2-4FF1-8335-37DE8780B636}"/>
              </a:ext>
            </a:extLst>
          </p:cNvPr>
          <p:cNvSpPr>
            <a:spLocks noGrp="1"/>
          </p:cNvSpPr>
          <p:nvPr>
            <p:ph type="body" sz="quarter" idx="67" hasCustomPrompt="1"/>
          </p:nvPr>
        </p:nvSpPr>
        <p:spPr>
          <a:xfrm>
            <a:off x="8418871" y="5661241"/>
            <a:ext cx="1052052" cy="364969"/>
          </a:xfrm>
        </p:spPr>
        <p:txBody>
          <a:bodyPr anchor="t" anchorCtr="0"/>
          <a:lstStyle>
            <a:lvl1pPr marL="0" indent="0" algn="ctr">
              <a:buNone/>
              <a:defRPr sz="1067" b="0"/>
            </a:lvl1pPr>
          </a:lstStyle>
          <a:p>
            <a:pPr lvl="0"/>
            <a:r>
              <a:rPr lang="en-US" dirty="0"/>
              <a:t>Title/Center</a:t>
            </a:r>
          </a:p>
        </p:txBody>
      </p:sp>
      <p:sp>
        <p:nvSpPr>
          <p:cNvPr id="93" name="Text Placeholder 4">
            <a:extLst>
              <a:ext uri="{FF2B5EF4-FFF2-40B4-BE49-F238E27FC236}">
                <a16:creationId xmlns:a16="http://schemas.microsoft.com/office/drawing/2014/main" id="{667C31F9-9400-4AD5-B618-ACEB153E15AE}"/>
              </a:ext>
            </a:extLst>
          </p:cNvPr>
          <p:cNvSpPr>
            <a:spLocks noGrp="1"/>
          </p:cNvSpPr>
          <p:nvPr>
            <p:ph type="body" sz="quarter" idx="68" hasCustomPrompt="1"/>
          </p:nvPr>
        </p:nvSpPr>
        <p:spPr>
          <a:xfrm>
            <a:off x="9550810"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4" name="Text Placeholder 4">
            <a:extLst>
              <a:ext uri="{FF2B5EF4-FFF2-40B4-BE49-F238E27FC236}">
                <a16:creationId xmlns:a16="http://schemas.microsoft.com/office/drawing/2014/main" id="{8F08286F-AD3B-40EB-83EB-4D88A2F77C17}"/>
              </a:ext>
            </a:extLst>
          </p:cNvPr>
          <p:cNvSpPr>
            <a:spLocks noGrp="1"/>
          </p:cNvSpPr>
          <p:nvPr>
            <p:ph type="body" sz="quarter" idx="69" hasCustomPrompt="1"/>
          </p:nvPr>
        </p:nvSpPr>
        <p:spPr>
          <a:xfrm>
            <a:off x="9550810" y="5661241"/>
            <a:ext cx="1052052" cy="364969"/>
          </a:xfrm>
        </p:spPr>
        <p:txBody>
          <a:bodyPr anchor="t" anchorCtr="0"/>
          <a:lstStyle>
            <a:lvl1pPr marL="0" indent="0" algn="ctr">
              <a:buNone/>
              <a:defRPr sz="1067" b="0"/>
            </a:lvl1pPr>
          </a:lstStyle>
          <a:p>
            <a:pPr lvl="0"/>
            <a:r>
              <a:rPr lang="en-US" dirty="0"/>
              <a:t>Title/Center</a:t>
            </a:r>
          </a:p>
        </p:txBody>
      </p:sp>
      <p:sp>
        <p:nvSpPr>
          <p:cNvPr id="95" name="Text Placeholder 4">
            <a:extLst>
              <a:ext uri="{FF2B5EF4-FFF2-40B4-BE49-F238E27FC236}">
                <a16:creationId xmlns:a16="http://schemas.microsoft.com/office/drawing/2014/main" id="{6BD1A057-FD7A-4636-8A1A-BCFBBEF481C8}"/>
              </a:ext>
            </a:extLst>
          </p:cNvPr>
          <p:cNvSpPr>
            <a:spLocks noGrp="1"/>
          </p:cNvSpPr>
          <p:nvPr>
            <p:ph type="body" sz="quarter" idx="70" hasCustomPrompt="1"/>
          </p:nvPr>
        </p:nvSpPr>
        <p:spPr>
          <a:xfrm>
            <a:off x="10682749"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6" name="Text Placeholder 4">
            <a:extLst>
              <a:ext uri="{FF2B5EF4-FFF2-40B4-BE49-F238E27FC236}">
                <a16:creationId xmlns:a16="http://schemas.microsoft.com/office/drawing/2014/main" id="{DAA59115-8F47-4FDF-9E38-E7F4C0107CE3}"/>
              </a:ext>
            </a:extLst>
          </p:cNvPr>
          <p:cNvSpPr>
            <a:spLocks noGrp="1"/>
          </p:cNvSpPr>
          <p:nvPr>
            <p:ph type="body" sz="quarter" idx="71" hasCustomPrompt="1"/>
          </p:nvPr>
        </p:nvSpPr>
        <p:spPr>
          <a:xfrm>
            <a:off x="10682749" y="5661241"/>
            <a:ext cx="1052052" cy="364969"/>
          </a:xfrm>
        </p:spPr>
        <p:txBody>
          <a:bodyPr anchor="t" anchorCtr="0"/>
          <a:lstStyle>
            <a:lvl1pPr marL="0" indent="0" algn="ctr">
              <a:buNone/>
              <a:defRPr sz="1067" b="0"/>
            </a:lvl1pPr>
          </a:lstStyle>
          <a:p>
            <a:pPr lvl="0"/>
            <a:r>
              <a:rPr lang="en-US" dirty="0"/>
              <a:t>Title/Center</a:t>
            </a:r>
          </a:p>
        </p:txBody>
      </p:sp>
      <p:sp>
        <p:nvSpPr>
          <p:cNvPr id="37" name="Title 36">
            <a:extLst>
              <a:ext uri="{FF2B5EF4-FFF2-40B4-BE49-F238E27FC236}">
                <a16:creationId xmlns:a16="http://schemas.microsoft.com/office/drawing/2014/main" id="{82768CAD-B0CA-4C56-956B-74805B905F57}"/>
              </a:ext>
            </a:extLst>
          </p:cNvPr>
          <p:cNvSpPr>
            <a:spLocks noGrp="1"/>
          </p:cNvSpPr>
          <p:nvPr>
            <p:ph type="title" hasCustomPrompt="1"/>
          </p:nvPr>
        </p:nvSpPr>
        <p:spPr/>
        <p:txBody>
          <a:bodyPr/>
          <a:lstStyle>
            <a:lvl1pPr>
              <a:defRPr/>
            </a:lvl1pPr>
          </a:lstStyle>
          <a:p>
            <a:r>
              <a:rPr lang="en-US" dirty="0"/>
              <a:t>Organization/People Slide</a:t>
            </a:r>
          </a:p>
        </p:txBody>
      </p:sp>
      <p:sp>
        <p:nvSpPr>
          <p:cNvPr id="2" name="Footer Placeholder 1">
            <a:extLst>
              <a:ext uri="{FF2B5EF4-FFF2-40B4-BE49-F238E27FC236}">
                <a16:creationId xmlns:a16="http://schemas.microsoft.com/office/drawing/2014/main" id="{12505336-3BBF-4845-809E-01A977E76E2F}"/>
              </a:ext>
            </a:extLst>
          </p:cNvPr>
          <p:cNvSpPr>
            <a:spLocks noGrp="1"/>
          </p:cNvSpPr>
          <p:nvPr>
            <p:ph type="ftr" sz="quarter" idx="72"/>
          </p:nvPr>
        </p:nvSpPr>
        <p:spPr/>
        <p:txBody>
          <a:bodyPr/>
          <a:lstStyle/>
          <a:p>
            <a:endParaRPr lang="en-US"/>
          </a:p>
        </p:txBody>
      </p:sp>
      <p:sp>
        <p:nvSpPr>
          <p:cNvPr id="3" name="Slide Number Placeholder 2">
            <a:extLst>
              <a:ext uri="{FF2B5EF4-FFF2-40B4-BE49-F238E27FC236}">
                <a16:creationId xmlns:a16="http://schemas.microsoft.com/office/drawing/2014/main" id="{5AA9AFF9-386C-44E1-9DCE-ECF56239F181}"/>
              </a:ext>
            </a:extLst>
          </p:cNvPr>
          <p:cNvSpPr>
            <a:spLocks noGrp="1"/>
          </p:cNvSpPr>
          <p:nvPr>
            <p:ph type="sldNum" sz="quarter" idx="73"/>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14547926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rganization/People Slide 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1A529BD-0885-4573-99C8-4157FC9C40D0}"/>
              </a:ext>
            </a:extLst>
          </p:cNvPr>
          <p:cNvSpPr>
            <a:spLocks noGrp="1"/>
          </p:cNvSpPr>
          <p:nvPr>
            <p:ph type="pic" sz="quarter" idx="11"/>
          </p:nvPr>
        </p:nvSpPr>
        <p:spPr>
          <a:xfrm>
            <a:off x="575688" y="175878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8" name="Picture Placeholder 5">
            <a:extLst>
              <a:ext uri="{FF2B5EF4-FFF2-40B4-BE49-F238E27FC236}">
                <a16:creationId xmlns:a16="http://schemas.microsoft.com/office/drawing/2014/main" id="{06213BBD-3855-4B0B-8A84-51E9FC1372D1}"/>
              </a:ext>
            </a:extLst>
          </p:cNvPr>
          <p:cNvSpPr>
            <a:spLocks noGrp="1"/>
          </p:cNvSpPr>
          <p:nvPr>
            <p:ph type="pic" sz="quarter" idx="12"/>
          </p:nvPr>
        </p:nvSpPr>
        <p:spPr>
          <a:xfrm>
            <a:off x="1707627" y="175878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9" name="Picture Placeholder 5">
            <a:extLst>
              <a:ext uri="{FF2B5EF4-FFF2-40B4-BE49-F238E27FC236}">
                <a16:creationId xmlns:a16="http://schemas.microsoft.com/office/drawing/2014/main" id="{67D606CB-34C0-401F-875B-BEEEDC0345F5}"/>
              </a:ext>
            </a:extLst>
          </p:cNvPr>
          <p:cNvSpPr>
            <a:spLocks noGrp="1"/>
          </p:cNvSpPr>
          <p:nvPr>
            <p:ph type="pic" sz="quarter" idx="13"/>
          </p:nvPr>
        </p:nvSpPr>
        <p:spPr>
          <a:xfrm>
            <a:off x="2839565" y="175878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761B2D16-15AF-42DD-BA50-78E34CF6265C}"/>
              </a:ext>
            </a:extLst>
          </p:cNvPr>
          <p:cNvSpPr>
            <a:spLocks noGrp="1"/>
          </p:cNvSpPr>
          <p:nvPr>
            <p:ph type="pic" sz="quarter" idx="14"/>
          </p:nvPr>
        </p:nvSpPr>
        <p:spPr>
          <a:xfrm>
            <a:off x="3971504" y="175878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22A3C1B0-1F07-463E-92DE-7FE5C13FEC54}"/>
              </a:ext>
            </a:extLst>
          </p:cNvPr>
          <p:cNvSpPr>
            <a:spLocks noGrp="1"/>
          </p:cNvSpPr>
          <p:nvPr>
            <p:ph type="pic" sz="quarter" idx="15"/>
          </p:nvPr>
        </p:nvSpPr>
        <p:spPr>
          <a:xfrm>
            <a:off x="5103443" y="175878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7847C206-E8D5-4795-A08D-E50DEA08FF07}"/>
              </a:ext>
            </a:extLst>
          </p:cNvPr>
          <p:cNvSpPr>
            <a:spLocks noGrp="1"/>
          </p:cNvSpPr>
          <p:nvPr>
            <p:ph type="pic" sz="quarter" idx="16"/>
          </p:nvPr>
        </p:nvSpPr>
        <p:spPr>
          <a:xfrm>
            <a:off x="6235381" y="1758780"/>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3" name="Picture Placeholder 5">
            <a:extLst>
              <a:ext uri="{FF2B5EF4-FFF2-40B4-BE49-F238E27FC236}">
                <a16:creationId xmlns:a16="http://schemas.microsoft.com/office/drawing/2014/main" id="{6C1C3C0A-A4E2-4436-8A46-289CEC4F77EF}"/>
              </a:ext>
            </a:extLst>
          </p:cNvPr>
          <p:cNvSpPr>
            <a:spLocks noGrp="1"/>
          </p:cNvSpPr>
          <p:nvPr>
            <p:ph type="pic" sz="quarter" idx="17"/>
          </p:nvPr>
        </p:nvSpPr>
        <p:spPr>
          <a:xfrm>
            <a:off x="7367320" y="175877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BDF8D528-E9EA-4E35-8491-F6A997891283}"/>
              </a:ext>
            </a:extLst>
          </p:cNvPr>
          <p:cNvSpPr>
            <a:spLocks noGrp="1"/>
          </p:cNvSpPr>
          <p:nvPr>
            <p:ph type="pic" sz="quarter" idx="18"/>
          </p:nvPr>
        </p:nvSpPr>
        <p:spPr>
          <a:xfrm>
            <a:off x="8499259" y="175877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5" name="Picture Placeholder 5">
            <a:extLst>
              <a:ext uri="{FF2B5EF4-FFF2-40B4-BE49-F238E27FC236}">
                <a16:creationId xmlns:a16="http://schemas.microsoft.com/office/drawing/2014/main" id="{21D1C5A0-CC5F-476B-B4BA-09FD03598BB7}"/>
              </a:ext>
            </a:extLst>
          </p:cNvPr>
          <p:cNvSpPr>
            <a:spLocks noGrp="1"/>
          </p:cNvSpPr>
          <p:nvPr>
            <p:ph type="pic" sz="quarter" idx="19"/>
          </p:nvPr>
        </p:nvSpPr>
        <p:spPr>
          <a:xfrm>
            <a:off x="9631197" y="175877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6" name="Picture Placeholder 5">
            <a:extLst>
              <a:ext uri="{FF2B5EF4-FFF2-40B4-BE49-F238E27FC236}">
                <a16:creationId xmlns:a16="http://schemas.microsoft.com/office/drawing/2014/main" id="{CA0A3023-3E60-4D2C-A931-CC328FE9FE14}"/>
              </a:ext>
            </a:extLst>
          </p:cNvPr>
          <p:cNvSpPr>
            <a:spLocks noGrp="1"/>
          </p:cNvSpPr>
          <p:nvPr>
            <p:ph type="pic" sz="quarter" idx="20"/>
          </p:nvPr>
        </p:nvSpPr>
        <p:spPr>
          <a:xfrm>
            <a:off x="10763136" y="175877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4224671-09ED-4FA8-983D-EAD721B0D100}"/>
              </a:ext>
            </a:extLst>
          </p:cNvPr>
          <p:cNvSpPr>
            <a:spLocks noGrp="1"/>
          </p:cNvSpPr>
          <p:nvPr>
            <p:ph type="body" sz="quarter" idx="22" hasCustomPrompt="1"/>
          </p:nvPr>
        </p:nvSpPr>
        <p:spPr>
          <a:xfrm>
            <a:off x="495301"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17" name="Text Placeholder 4">
            <a:extLst>
              <a:ext uri="{FF2B5EF4-FFF2-40B4-BE49-F238E27FC236}">
                <a16:creationId xmlns:a16="http://schemas.microsoft.com/office/drawing/2014/main" id="{4FF7F23A-1789-43BF-B20F-65A7ECB89F77}"/>
              </a:ext>
            </a:extLst>
          </p:cNvPr>
          <p:cNvSpPr>
            <a:spLocks noGrp="1"/>
          </p:cNvSpPr>
          <p:nvPr>
            <p:ph type="body" sz="quarter" idx="23" hasCustomPrompt="1"/>
          </p:nvPr>
        </p:nvSpPr>
        <p:spPr>
          <a:xfrm>
            <a:off x="495301" y="3144632"/>
            <a:ext cx="1052052" cy="364969"/>
          </a:xfrm>
        </p:spPr>
        <p:txBody>
          <a:bodyPr anchor="t" anchorCtr="0"/>
          <a:lstStyle>
            <a:lvl1pPr marL="0" indent="0" algn="ctr">
              <a:buNone/>
              <a:defRPr sz="1067" b="0"/>
            </a:lvl1pPr>
          </a:lstStyle>
          <a:p>
            <a:pPr lvl="0"/>
            <a:r>
              <a:rPr lang="en-US" dirty="0"/>
              <a:t>Title/Center</a:t>
            </a:r>
          </a:p>
        </p:txBody>
      </p:sp>
      <p:sp>
        <p:nvSpPr>
          <p:cNvPr id="19" name="Text Placeholder 4">
            <a:extLst>
              <a:ext uri="{FF2B5EF4-FFF2-40B4-BE49-F238E27FC236}">
                <a16:creationId xmlns:a16="http://schemas.microsoft.com/office/drawing/2014/main" id="{09C0580B-145C-42FD-AA24-171E95A5D6D1}"/>
              </a:ext>
            </a:extLst>
          </p:cNvPr>
          <p:cNvSpPr>
            <a:spLocks noGrp="1"/>
          </p:cNvSpPr>
          <p:nvPr>
            <p:ph type="body" sz="quarter" idx="24" hasCustomPrompt="1"/>
          </p:nvPr>
        </p:nvSpPr>
        <p:spPr>
          <a:xfrm>
            <a:off x="1627239"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0" name="Text Placeholder 4">
            <a:extLst>
              <a:ext uri="{FF2B5EF4-FFF2-40B4-BE49-F238E27FC236}">
                <a16:creationId xmlns:a16="http://schemas.microsoft.com/office/drawing/2014/main" id="{3A792742-716F-429B-A7B2-985D160C97AF}"/>
              </a:ext>
            </a:extLst>
          </p:cNvPr>
          <p:cNvSpPr>
            <a:spLocks noGrp="1"/>
          </p:cNvSpPr>
          <p:nvPr>
            <p:ph type="body" sz="quarter" idx="25" hasCustomPrompt="1"/>
          </p:nvPr>
        </p:nvSpPr>
        <p:spPr>
          <a:xfrm>
            <a:off x="1627239" y="3144632"/>
            <a:ext cx="1052052" cy="364969"/>
          </a:xfrm>
        </p:spPr>
        <p:txBody>
          <a:bodyPr anchor="t" anchorCtr="0"/>
          <a:lstStyle>
            <a:lvl1pPr marL="0" indent="0" algn="ctr">
              <a:buNone/>
              <a:defRPr sz="1067" b="0"/>
            </a:lvl1pPr>
          </a:lstStyle>
          <a:p>
            <a:pPr lvl="0"/>
            <a:r>
              <a:rPr lang="en-US" dirty="0"/>
              <a:t>Title/Center</a:t>
            </a:r>
          </a:p>
        </p:txBody>
      </p:sp>
      <p:sp>
        <p:nvSpPr>
          <p:cNvPr id="21" name="Text Placeholder 4">
            <a:extLst>
              <a:ext uri="{FF2B5EF4-FFF2-40B4-BE49-F238E27FC236}">
                <a16:creationId xmlns:a16="http://schemas.microsoft.com/office/drawing/2014/main" id="{FD25B8AE-4C6F-454E-88CF-0FBA4D1E3CE5}"/>
              </a:ext>
            </a:extLst>
          </p:cNvPr>
          <p:cNvSpPr>
            <a:spLocks noGrp="1"/>
          </p:cNvSpPr>
          <p:nvPr>
            <p:ph type="body" sz="quarter" idx="26" hasCustomPrompt="1"/>
          </p:nvPr>
        </p:nvSpPr>
        <p:spPr>
          <a:xfrm>
            <a:off x="2759178"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2" name="Text Placeholder 4">
            <a:extLst>
              <a:ext uri="{FF2B5EF4-FFF2-40B4-BE49-F238E27FC236}">
                <a16:creationId xmlns:a16="http://schemas.microsoft.com/office/drawing/2014/main" id="{272C8DB5-CC3D-4211-BD80-67AF8CD8F879}"/>
              </a:ext>
            </a:extLst>
          </p:cNvPr>
          <p:cNvSpPr>
            <a:spLocks noGrp="1"/>
          </p:cNvSpPr>
          <p:nvPr>
            <p:ph type="body" sz="quarter" idx="27" hasCustomPrompt="1"/>
          </p:nvPr>
        </p:nvSpPr>
        <p:spPr>
          <a:xfrm>
            <a:off x="2759178" y="3144632"/>
            <a:ext cx="1052052" cy="364969"/>
          </a:xfrm>
        </p:spPr>
        <p:txBody>
          <a:bodyPr anchor="t" anchorCtr="0"/>
          <a:lstStyle>
            <a:lvl1pPr marL="0" indent="0" algn="ctr">
              <a:buNone/>
              <a:defRPr sz="1067" b="0"/>
            </a:lvl1pPr>
          </a:lstStyle>
          <a:p>
            <a:pPr lvl="0"/>
            <a:r>
              <a:rPr lang="en-US" dirty="0"/>
              <a:t>Title/Center</a:t>
            </a:r>
          </a:p>
        </p:txBody>
      </p:sp>
      <p:sp>
        <p:nvSpPr>
          <p:cNvPr id="23" name="Text Placeholder 4">
            <a:extLst>
              <a:ext uri="{FF2B5EF4-FFF2-40B4-BE49-F238E27FC236}">
                <a16:creationId xmlns:a16="http://schemas.microsoft.com/office/drawing/2014/main" id="{192D8796-494D-46E1-BB4E-702BA3AF11BB}"/>
              </a:ext>
            </a:extLst>
          </p:cNvPr>
          <p:cNvSpPr>
            <a:spLocks noGrp="1"/>
          </p:cNvSpPr>
          <p:nvPr>
            <p:ph type="body" sz="quarter" idx="28" hasCustomPrompt="1"/>
          </p:nvPr>
        </p:nvSpPr>
        <p:spPr>
          <a:xfrm>
            <a:off x="3891117"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4" name="Text Placeholder 4">
            <a:extLst>
              <a:ext uri="{FF2B5EF4-FFF2-40B4-BE49-F238E27FC236}">
                <a16:creationId xmlns:a16="http://schemas.microsoft.com/office/drawing/2014/main" id="{CCB459A2-2E74-4103-9617-5F6B5F60CA9A}"/>
              </a:ext>
            </a:extLst>
          </p:cNvPr>
          <p:cNvSpPr>
            <a:spLocks noGrp="1"/>
          </p:cNvSpPr>
          <p:nvPr>
            <p:ph type="body" sz="quarter" idx="29" hasCustomPrompt="1"/>
          </p:nvPr>
        </p:nvSpPr>
        <p:spPr>
          <a:xfrm>
            <a:off x="3891117" y="3144632"/>
            <a:ext cx="1052052" cy="364969"/>
          </a:xfrm>
        </p:spPr>
        <p:txBody>
          <a:bodyPr anchor="t" anchorCtr="0"/>
          <a:lstStyle>
            <a:lvl1pPr marL="0" indent="0" algn="ctr">
              <a:buNone/>
              <a:defRPr sz="1067" b="0"/>
            </a:lvl1pPr>
          </a:lstStyle>
          <a:p>
            <a:pPr lvl="0"/>
            <a:r>
              <a:rPr lang="en-US" dirty="0"/>
              <a:t>Title/Center</a:t>
            </a:r>
          </a:p>
        </p:txBody>
      </p:sp>
      <p:sp>
        <p:nvSpPr>
          <p:cNvPr id="25" name="Text Placeholder 4">
            <a:extLst>
              <a:ext uri="{FF2B5EF4-FFF2-40B4-BE49-F238E27FC236}">
                <a16:creationId xmlns:a16="http://schemas.microsoft.com/office/drawing/2014/main" id="{0FEAE40C-B15B-406F-B301-2122D5E97BBB}"/>
              </a:ext>
            </a:extLst>
          </p:cNvPr>
          <p:cNvSpPr>
            <a:spLocks noGrp="1"/>
          </p:cNvSpPr>
          <p:nvPr>
            <p:ph type="body" sz="quarter" idx="30" hasCustomPrompt="1"/>
          </p:nvPr>
        </p:nvSpPr>
        <p:spPr>
          <a:xfrm>
            <a:off x="5023055"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6" name="Text Placeholder 4">
            <a:extLst>
              <a:ext uri="{FF2B5EF4-FFF2-40B4-BE49-F238E27FC236}">
                <a16:creationId xmlns:a16="http://schemas.microsoft.com/office/drawing/2014/main" id="{8734984E-F8D3-4C71-AE4B-7FCB18E02FBD}"/>
              </a:ext>
            </a:extLst>
          </p:cNvPr>
          <p:cNvSpPr>
            <a:spLocks noGrp="1"/>
          </p:cNvSpPr>
          <p:nvPr>
            <p:ph type="body" sz="quarter" idx="31" hasCustomPrompt="1"/>
          </p:nvPr>
        </p:nvSpPr>
        <p:spPr>
          <a:xfrm>
            <a:off x="5023055" y="3144632"/>
            <a:ext cx="1052052" cy="364969"/>
          </a:xfrm>
        </p:spPr>
        <p:txBody>
          <a:bodyPr anchor="t" anchorCtr="0"/>
          <a:lstStyle>
            <a:lvl1pPr marL="0" indent="0" algn="ctr">
              <a:buNone/>
              <a:defRPr sz="1067" b="0"/>
            </a:lvl1pPr>
          </a:lstStyle>
          <a:p>
            <a:pPr lvl="0"/>
            <a:r>
              <a:rPr lang="en-US" dirty="0"/>
              <a:t>Title/Center</a:t>
            </a:r>
          </a:p>
        </p:txBody>
      </p:sp>
      <p:sp>
        <p:nvSpPr>
          <p:cNvPr id="27" name="Text Placeholder 4">
            <a:extLst>
              <a:ext uri="{FF2B5EF4-FFF2-40B4-BE49-F238E27FC236}">
                <a16:creationId xmlns:a16="http://schemas.microsoft.com/office/drawing/2014/main" id="{679171E4-ECF2-4F6C-AF1D-338215896F89}"/>
              </a:ext>
            </a:extLst>
          </p:cNvPr>
          <p:cNvSpPr>
            <a:spLocks noGrp="1"/>
          </p:cNvSpPr>
          <p:nvPr>
            <p:ph type="body" sz="quarter" idx="32" hasCustomPrompt="1"/>
          </p:nvPr>
        </p:nvSpPr>
        <p:spPr>
          <a:xfrm>
            <a:off x="6154994"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8" name="Text Placeholder 4">
            <a:extLst>
              <a:ext uri="{FF2B5EF4-FFF2-40B4-BE49-F238E27FC236}">
                <a16:creationId xmlns:a16="http://schemas.microsoft.com/office/drawing/2014/main" id="{251809F2-386E-41F8-9724-BC4D70B01524}"/>
              </a:ext>
            </a:extLst>
          </p:cNvPr>
          <p:cNvSpPr>
            <a:spLocks noGrp="1"/>
          </p:cNvSpPr>
          <p:nvPr>
            <p:ph type="body" sz="quarter" idx="33" hasCustomPrompt="1"/>
          </p:nvPr>
        </p:nvSpPr>
        <p:spPr>
          <a:xfrm>
            <a:off x="6154994" y="3144632"/>
            <a:ext cx="1052052" cy="364969"/>
          </a:xfrm>
        </p:spPr>
        <p:txBody>
          <a:bodyPr anchor="t" anchorCtr="0"/>
          <a:lstStyle>
            <a:lvl1pPr marL="0" indent="0" algn="ctr">
              <a:buNone/>
              <a:defRPr sz="1067" b="0"/>
            </a:lvl1pPr>
          </a:lstStyle>
          <a:p>
            <a:pPr lvl="0"/>
            <a:r>
              <a:rPr lang="en-US" dirty="0"/>
              <a:t>Title/Center</a:t>
            </a:r>
          </a:p>
        </p:txBody>
      </p:sp>
      <p:sp>
        <p:nvSpPr>
          <p:cNvPr id="29" name="Text Placeholder 4">
            <a:extLst>
              <a:ext uri="{FF2B5EF4-FFF2-40B4-BE49-F238E27FC236}">
                <a16:creationId xmlns:a16="http://schemas.microsoft.com/office/drawing/2014/main" id="{95055070-C0E0-4AED-A9A4-78BE4ECD6679}"/>
              </a:ext>
            </a:extLst>
          </p:cNvPr>
          <p:cNvSpPr>
            <a:spLocks noGrp="1"/>
          </p:cNvSpPr>
          <p:nvPr>
            <p:ph type="body" sz="quarter" idx="34" hasCustomPrompt="1"/>
          </p:nvPr>
        </p:nvSpPr>
        <p:spPr>
          <a:xfrm>
            <a:off x="7286933"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0" name="Text Placeholder 4">
            <a:extLst>
              <a:ext uri="{FF2B5EF4-FFF2-40B4-BE49-F238E27FC236}">
                <a16:creationId xmlns:a16="http://schemas.microsoft.com/office/drawing/2014/main" id="{6C5032EB-34C8-4285-BB30-E7E2D0BB7211}"/>
              </a:ext>
            </a:extLst>
          </p:cNvPr>
          <p:cNvSpPr>
            <a:spLocks noGrp="1"/>
          </p:cNvSpPr>
          <p:nvPr>
            <p:ph type="body" sz="quarter" idx="35" hasCustomPrompt="1"/>
          </p:nvPr>
        </p:nvSpPr>
        <p:spPr>
          <a:xfrm>
            <a:off x="7286933" y="3144632"/>
            <a:ext cx="1052052" cy="364969"/>
          </a:xfrm>
        </p:spPr>
        <p:txBody>
          <a:bodyPr anchor="t" anchorCtr="0"/>
          <a:lstStyle>
            <a:lvl1pPr marL="0" indent="0" algn="ctr">
              <a:buNone/>
              <a:defRPr sz="1067" b="0"/>
            </a:lvl1pPr>
          </a:lstStyle>
          <a:p>
            <a:pPr lvl="0"/>
            <a:r>
              <a:rPr lang="en-US" dirty="0"/>
              <a:t>Title/Center</a:t>
            </a:r>
          </a:p>
        </p:txBody>
      </p:sp>
      <p:sp>
        <p:nvSpPr>
          <p:cNvPr id="31" name="Text Placeholder 4">
            <a:extLst>
              <a:ext uri="{FF2B5EF4-FFF2-40B4-BE49-F238E27FC236}">
                <a16:creationId xmlns:a16="http://schemas.microsoft.com/office/drawing/2014/main" id="{FDC5A0C0-AA66-40BE-B5B4-DBA6456BB258}"/>
              </a:ext>
            </a:extLst>
          </p:cNvPr>
          <p:cNvSpPr>
            <a:spLocks noGrp="1"/>
          </p:cNvSpPr>
          <p:nvPr>
            <p:ph type="body" sz="quarter" idx="36" hasCustomPrompt="1"/>
          </p:nvPr>
        </p:nvSpPr>
        <p:spPr>
          <a:xfrm>
            <a:off x="8418871"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2" name="Text Placeholder 4">
            <a:extLst>
              <a:ext uri="{FF2B5EF4-FFF2-40B4-BE49-F238E27FC236}">
                <a16:creationId xmlns:a16="http://schemas.microsoft.com/office/drawing/2014/main" id="{82125138-D56F-49B0-9B8B-7D74BAD1FCAA}"/>
              </a:ext>
            </a:extLst>
          </p:cNvPr>
          <p:cNvSpPr>
            <a:spLocks noGrp="1"/>
          </p:cNvSpPr>
          <p:nvPr>
            <p:ph type="body" sz="quarter" idx="37" hasCustomPrompt="1"/>
          </p:nvPr>
        </p:nvSpPr>
        <p:spPr>
          <a:xfrm>
            <a:off x="8418871" y="3144632"/>
            <a:ext cx="1052052" cy="364969"/>
          </a:xfrm>
        </p:spPr>
        <p:txBody>
          <a:bodyPr anchor="t" anchorCtr="0"/>
          <a:lstStyle>
            <a:lvl1pPr marL="0" indent="0" algn="ctr">
              <a:buNone/>
              <a:defRPr sz="1067" b="0"/>
            </a:lvl1pPr>
          </a:lstStyle>
          <a:p>
            <a:pPr lvl="0"/>
            <a:r>
              <a:rPr lang="en-US" dirty="0"/>
              <a:t>Title/Center</a:t>
            </a:r>
          </a:p>
        </p:txBody>
      </p:sp>
      <p:sp>
        <p:nvSpPr>
          <p:cNvPr id="33" name="Text Placeholder 4">
            <a:extLst>
              <a:ext uri="{FF2B5EF4-FFF2-40B4-BE49-F238E27FC236}">
                <a16:creationId xmlns:a16="http://schemas.microsoft.com/office/drawing/2014/main" id="{7AB0C0AB-3AF1-4A3A-B3D2-CF2E51B568C5}"/>
              </a:ext>
            </a:extLst>
          </p:cNvPr>
          <p:cNvSpPr>
            <a:spLocks noGrp="1"/>
          </p:cNvSpPr>
          <p:nvPr>
            <p:ph type="body" sz="quarter" idx="38" hasCustomPrompt="1"/>
          </p:nvPr>
        </p:nvSpPr>
        <p:spPr>
          <a:xfrm>
            <a:off x="9550810"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4" name="Text Placeholder 4">
            <a:extLst>
              <a:ext uri="{FF2B5EF4-FFF2-40B4-BE49-F238E27FC236}">
                <a16:creationId xmlns:a16="http://schemas.microsoft.com/office/drawing/2014/main" id="{077718C7-54C4-4992-BA81-1584EEBDF790}"/>
              </a:ext>
            </a:extLst>
          </p:cNvPr>
          <p:cNvSpPr>
            <a:spLocks noGrp="1"/>
          </p:cNvSpPr>
          <p:nvPr>
            <p:ph type="body" sz="quarter" idx="39" hasCustomPrompt="1"/>
          </p:nvPr>
        </p:nvSpPr>
        <p:spPr>
          <a:xfrm>
            <a:off x="9550810" y="3144632"/>
            <a:ext cx="1052052" cy="364969"/>
          </a:xfrm>
        </p:spPr>
        <p:txBody>
          <a:bodyPr anchor="t" anchorCtr="0"/>
          <a:lstStyle>
            <a:lvl1pPr marL="0" indent="0" algn="ctr">
              <a:buNone/>
              <a:defRPr sz="1067" b="0"/>
            </a:lvl1pPr>
          </a:lstStyle>
          <a:p>
            <a:pPr lvl="0"/>
            <a:r>
              <a:rPr lang="en-US" dirty="0"/>
              <a:t>Title/Center</a:t>
            </a:r>
          </a:p>
        </p:txBody>
      </p:sp>
      <p:sp>
        <p:nvSpPr>
          <p:cNvPr id="35" name="Text Placeholder 4">
            <a:extLst>
              <a:ext uri="{FF2B5EF4-FFF2-40B4-BE49-F238E27FC236}">
                <a16:creationId xmlns:a16="http://schemas.microsoft.com/office/drawing/2014/main" id="{3D74D20D-C671-4447-B31D-667B7696D6DC}"/>
              </a:ext>
            </a:extLst>
          </p:cNvPr>
          <p:cNvSpPr>
            <a:spLocks noGrp="1"/>
          </p:cNvSpPr>
          <p:nvPr>
            <p:ph type="body" sz="quarter" idx="40" hasCustomPrompt="1"/>
          </p:nvPr>
        </p:nvSpPr>
        <p:spPr>
          <a:xfrm>
            <a:off x="10682749"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6" name="Text Placeholder 4">
            <a:extLst>
              <a:ext uri="{FF2B5EF4-FFF2-40B4-BE49-F238E27FC236}">
                <a16:creationId xmlns:a16="http://schemas.microsoft.com/office/drawing/2014/main" id="{2C6140A0-C70B-40E0-B1BB-0E20C267AFFC}"/>
              </a:ext>
            </a:extLst>
          </p:cNvPr>
          <p:cNvSpPr>
            <a:spLocks noGrp="1"/>
          </p:cNvSpPr>
          <p:nvPr>
            <p:ph type="body" sz="quarter" idx="41" hasCustomPrompt="1"/>
          </p:nvPr>
        </p:nvSpPr>
        <p:spPr>
          <a:xfrm>
            <a:off x="10682749" y="3144632"/>
            <a:ext cx="1052052" cy="364969"/>
          </a:xfrm>
        </p:spPr>
        <p:txBody>
          <a:bodyPr anchor="t" anchorCtr="0"/>
          <a:lstStyle>
            <a:lvl1pPr marL="0" indent="0" algn="ctr">
              <a:buNone/>
              <a:defRPr sz="1067" b="0"/>
            </a:lvl1pPr>
          </a:lstStyle>
          <a:p>
            <a:pPr lvl="0"/>
            <a:r>
              <a:rPr lang="en-US" dirty="0"/>
              <a:t>Title/Center</a:t>
            </a:r>
          </a:p>
        </p:txBody>
      </p:sp>
      <p:sp>
        <p:nvSpPr>
          <p:cNvPr id="67" name="Picture Placeholder 5">
            <a:extLst>
              <a:ext uri="{FF2B5EF4-FFF2-40B4-BE49-F238E27FC236}">
                <a16:creationId xmlns:a16="http://schemas.microsoft.com/office/drawing/2014/main" id="{AFF61686-D651-41DC-80B3-15BC8C883188}"/>
              </a:ext>
            </a:extLst>
          </p:cNvPr>
          <p:cNvSpPr>
            <a:spLocks noGrp="1"/>
          </p:cNvSpPr>
          <p:nvPr>
            <p:ph type="pic" sz="quarter" idx="42"/>
          </p:nvPr>
        </p:nvSpPr>
        <p:spPr>
          <a:xfrm>
            <a:off x="575688" y="391042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8" name="Picture Placeholder 5">
            <a:extLst>
              <a:ext uri="{FF2B5EF4-FFF2-40B4-BE49-F238E27FC236}">
                <a16:creationId xmlns:a16="http://schemas.microsoft.com/office/drawing/2014/main" id="{45A17B8C-890F-4D15-B663-D63CB5DA7A2E}"/>
              </a:ext>
            </a:extLst>
          </p:cNvPr>
          <p:cNvSpPr>
            <a:spLocks noGrp="1"/>
          </p:cNvSpPr>
          <p:nvPr>
            <p:ph type="pic" sz="quarter" idx="43"/>
          </p:nvPr>
        </p:nvSpPr>
        <p:spPr>
          <a:xfrm>
            <a:off x="1707627" y="391042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9" name="Picture Placeholder 5">
            <a:extLst>
              <a:ext uri="{FF2B5EF4-FFF2-40B4-BE49-F238E27FC236}">
                <a16:creationId xmlns:a16="http://schemas.microsoft.com/office/drawing/2014/main" id="{B3B0BC5C-C645-4CC6-BDB7-28346D701A5C}"/>
              </a:ext>
            </a:extLst>
          </p:cNvPr>
          <p:cNvSpPr>
            <a:spLocks noGrp="1"/>
          </p:cNvSpPr>
          <p:nvPr>
            <p:ph type="pic" sz="quarter" idx="44"/>
          </p:nvPr>
        </p:nvSpPr>
        <p:spPr>
          <a:xfrm>
            <a:off x="2839565" y="391042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0" name="Picture Placeholder 5">
            <a:extLst>
              <a:ext uri="{FF2B5EF4-FFF2-40B4-BE49-F238E27FC236}">
                <a16:creationId xmlns:a16="http://schemas.microsoft.com/office/drawing/2014/main" id="{80487772-0E40-4BFF-B691-18C353E4597C}"/>
              </a:ext>
            </a:extLst>
          </p:cNvPr>
          <p:cNvSpPr>
            <a:spLocks noGrp="1"/>
          </p:cNvSpPr>
          <p:nvPr>
            <p:ph type="pic" sz="quarter" idx="45"/>
          </p:nvPr>
        </p:nvSpPr>
        <p:spPr>
          <a:xfrm>
            <a:off x="3971504" y="391042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1" name="Picture Placeholder 5">
            <a:extLst>
              <a:ext uri="{FF2B5EF4-FFF2-40B4-BE49-F238E27FC236}">
                <a16:creationId xmlns:a16="http://schemas.microsoft.com/office/drawing/2014/main" id="{6F16B967-D687-4D64-86A3-7A63BEED5AB6}"/>
              </a:ext>
            </a:extLst>
          </p:cNvPr>
          <p:cNvSpPr>
            <a:spLocks noGrp="1"/>
          </p:cNvSpPr>
          <p:nvPr>
            <p:ph type="pic" sz="quarter" idx="46"/>
          </p:nvPr>
        </p:nvSpPr>
        <p:spPr>
          <a:xfrm>
            <a:off x="5103443" y="391042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2" name="Picture Placeholder 5">
            <a:extLst>
              <a:ext uri="{FF2B5EF4-FFF2-40B4-BE49-F238E27FC236}">
                <a16:creationId xmlns:a16="http://schemas.microsoft.com/office/drawing/2014/main" id="{D736DCBA-5A05-47F6-8FE4-54771D84718E}"/>
              </a:ext>
            </a:extLst>
          </p:cNvPr>
          <p:cNvSpPr>
            <a:spLocks noGrp="1"/>
          </p:cNvSpPr>
          <p:nvPr>
            <p:ph type="pic" sz="quarter" idx="47"/>
          </p:nvPr>
        </p:nvSpPr>
        <p:spPr>
          <a:xfrm>
            <a:off x="6235381" y="3910420"/>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3" name="Picture Placeholder 5">
            <a:extLst>
              <a:ext uri="{FF2B5EF4-FFF2-40B4-BE49-F238E27FC236}">
                <a16:creationId xmlns:a16="http://schemas.microsoft.com/office/drawing/2014/main" id="{A0150D37-1D94-4043-B18E-9F85DAB90873}"/>
              </a:ext>
            </a:extLst>
          </p:cNvPr>
          <p:cNvSpPr>
            <a:spLocks noGrp="1"/>
          </p:cNvSpPr>
          <p:nvPr>
            <p:ph type="pic" sz="quarter" idx="48"/>
          </p:nvPr>
        </p:nvSpPr>
        <p:spPr>
          <a:xfrm>
            <a:off x="7367320" y="391041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4" name="Picture Placeholder 5">
            <a:extLst>
              <a:ext uri="{FF2B5EF4-FFF2-40B4-BE49-F238E27FC236}">
                <a16:creationId xmlns:a16="http://schemas.microsoft.com/office/drawing/2014/main" id="{8BA10313-44BD-4478-B928-0C2D33EF65E6}"/>
              </a:ext>
            </a:extLst>
          </p:cNvPr>
          <p:cNvSpPr>
            <a:spLocks noGrp="1"/>
          </p:cNvSpPr>
          <p:nvPr>
            <p:ph type="pic" sz="quarter" idx="49"/>
          </p:nvPr>
        </p:nvSpPr>
        <p:spPr>
          <a:xfrm>
            <a:off x="8499259" y="391041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5" name="Picture Placeholder 5">
            <a:extLst>
              <a:ext uri="{FF2B5EF4-FFF2-40B4-BE49-F238E27FC236}">
                <a16:creationId xmlns:a16="http://schemas.microsoft.com/office/drawing/2014/main" id="{734ABE7A-035E-4AB1-96EC-5616F3F3A57C}"/>
              </a:ext>
            </a:extLst>
          </p:cNvPr>
          <p:cNvSpPr>
            <a:spLocks noGrp="1"/>
          </p:cNvSpPr>
          <p:nvPr>
            <p:ph type="pic" sz="quarter" idx="50"/>
          </p:nvPr>
        </p:nvSpPr>
        <p:spPr>
          <a:xfrm>
            <a:off x="9631197" y="391041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6" name="Picture Placeholder 5">
            <a:extLst>
              <a:ext uri="{FF2B5EF4-FFF2-40B4-BE49-F238E27FC236}">
                <a16:creationId xmlns:a16="http://schemas.microsoft.com/office/drawing/2014/main" id="{61ECE862-920A-4ED4-A64D-25D8554CFB12}"/>
              </a:ext>
            </a:extLst>
          </p:cNvPr>
          <p:cNvSpPr>
            <a:spLocks noGrp="1"/>
          </p:cNvSpPr>
          <p:nvPr>
            <p:ph type="pic" sz="quarter" idx="51"/>
          </p:nvPr>
        </p:nvSpPr>
        <p:spPr>
          <a:xfrm>
            <a:off x="10763136" y="391041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7" name="Text Placeholder 4">
            <a:extLst>
              <a:ext uri="{FF2B5EF4-FFF2-40B4-BE49-F238E27FC236}">
                <a16:creationId xmlns:a16="http://schemas.microsoft.com/office/drawing/2014/main" id="{5AD73573-9F8F-43AE-8A47-27A4EA662440}"/>
              </a:ext>
            </a:extLst>
          </p:cNvPr>
          <p:cNvSpPr>
            <a:spLocks noGrp="1"/>
          </p:cNvSpPr>
          <p:nvPr>
            <p:ph type="body" sz="quarter" idx="52" hasCustomPrompt="1"/>
          </p:nvPr>
        </p:nvSpPr>
        <p:spPr>
          <a:xfrm>
            <a:off x="495301"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78" name="Text Placeholder 4">
            <a:extLst>
              <a:ext uri="{FF2B5EF4-FFF2-40B4-BE49-F238E27FC236}">
                <a16:creationId xmlns:a16="http://schemas.microsoft.com/office/drawing/2014/main" id="{FD1D8420-9732-43E4-A647-55365C8BB9D5}"/>
              </a:ext>
            </a:extLst>
          </p:cNvPr>
          <p:cNvSpPr>
            <a:spLocks noGrp="1"/>
          </p:cNvSpPr>
          <p:nvPr>
            <p:ph type="body" sz="quarter" idx="53" hasCustomPrompt="1"/>
          </p:nvPr>
        </p:nvSpPr>
        <p:spPr>
          <a:xfrm>
            <a:off x="495301" y="5296272"/>
            <a:ext cx="1052052" cy="364969"/>
          </a:xfrm>
        </p:spPr>
        <p:txBody>
          <a:bodyPr anchor="t" anchorCtr="0"/>
          <a:lstStyle>
            <a:lvl1pPr marL="0" indent="0" algn="ctr">
              <a:buNone/>
              <a:defRPr sz="1067" b="0"/>
            </a:lvl1pPr>
          </a:lstStyle>
          <a:p>
            <a:pPr lvl="0"/>
            <a:r>
              <a:rPr lang="en-US" dirty="0"/>
              <a:t>Title/Center</a:t>
            </a:r>
          </a:p>
        </p:txBody>
      </p:sp>
      <p:sp>
        <p:nvSpPr>
          <p:cNvPr id="79" name="Text Placeholder 4">
            <a:extLst>
              <a:ext uri="{FF2B5EF4-FFF2-40B4-BE49-F238E27FC236}">
                <a16:creationId xmlns:a16="http://schemas.microsoft.com/office/drawing/2014/main" id="{CDB4A538-90E4-45C0-88A1-BF42454ADA86}"/>
              </a:ext>
            </a:extLst>
          </p:cNvPr>
          <p:cNvSpPr>
            <a:spLocks noGrp="1"/>
          </p:cNvSpPr>
          <p:nvPr>
            <p:ph type="body" sz="quarter" idx="54" hasCustomPrompt="1"/>
          </p:nvPr>
        </p:nvSpPr>
        <p:spPr>
          <a:xfrm>
            <a:off x="1627239"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0" name="Text Placeholder 4">
            <a:extLst>
              <a:ext uri="{FF2B5EF4-FFF2-40B4-BE49-F238E27FC236}">
                <a16:creationId xmlns:a16="http://schemas.microsoft.com/office/drawing/2014/main" id="{871C4BA4-F38B-4357-B376-0D9AE045C18A}"/>
              </a:ext>
            </a:extLst>
          </p:cNvPr>
          <p:cNvSpPr>
            <a:spLocks noGrp="1"/>
          </p:cNvSpPr>
          <p:nvPr>
            <p:ph type="body" sz="quarter" idx="55" hasCustomPrompt="1"/>
          </p:nvPr>
        </p:nvSpPr>
        <p:spPr>
          <a:xfrm>
            <a:off x="1627239" y="5296272"/>
            <a:ext cx="1052052" cy="364969"/>
          </a:xfrm>
        </p:spPr>
        <p:txBody>
          <a:bodyPr anchor="t" anchorCtr="0"/>
          <a:lstStyle>
            <a:lvl1pPr marL="0" indent="0" algn="ctr">
              <a:buNone/>
              <a:defRPr sz="1067" b="0"/>
            </a:lvl1pPr>
          </a:lstStyle>
          <a:p>
            <a:pPr lvl="0"/>
            <a:r>
              <a:rPr lang="en-US" dirty="0"/>
              <a:t>Title/Center</a:t>
            </a:r>
          </a:p>
        </p:txBody>
      </p:sp>
      <p:sp>
        <p:nvSpPr>
          <p:cNvPr id="81" name="Text Placeholder 4">
            <a:extLst>
              <a:ext uri="{FF2B5EF4-FFF2-40B4-BE49-F238E27FC236}">
                <a16:creationId xmlns:a16="http://schemas.microsoft.com/office/drawing/2014/main" id="{1BB91304-BA43-4644-936D-E483439E9056}"/>
              </a:ext>
            </a:extLst>
          </p:cNvPr>
          <p:cNvSpPr>
            <a:spLocks noGrp="1"/>
          </p:cNvSpPr>
          <p:nvPr>
            <p:ph type="body" sz="quarter" idx="56" hasCustomPrompt="1"/>
          </p:nvPr>
        </p:nvSpPr>
        <p:spPr>
          <a:xfrm>
            <a:off x="2759178"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2" name="Text Placeholder 4">
            <a:extLst>
              <a:ext uri="{FF2B5EF4-FFF2-40B4-BE49-F238E27FC236}">
                <a16:creationId xmlns:a16="http://schemas.microsoft.com/office/drawing/2014/main" id="{4D2B37AE-57BE-4850-A568-3B81DC5AE4DF}"/>
              </a:ext>
            </a:extLst>
          </p:cNvPr>
          <p:cNvSpPr>
            <a:spLocks noGrp="1"/>
          </p:cNvSpPr>
          <p:nvPr>
            <p:ph type="body" sz="quarter" idx="57" hasCustomPrompt="1"/>
          </p:nvPr>
        </p:nvSpPr>
        <p:spPr>
          <a:xfrm>
            <a:off x="2759178" y="5296272"/>
            <a:ext cx="1052052" cy="364969"/>
          </a:xfrm>
        </p:spPr>
        <p:txBody>
          <a:bodyPr anchor="t" anchorCtr="0"/>
          <a:lstStyle>
            <a:lvl1pPr marL="0" indent="0" algn="ctr">
              <a:buNone/>
              <a:defRPr sz="1067" b="0"/>
            </a:lvl1pPr>
          </a:lstStyle>
          <a:p>
            <a:pPr lvl="0"/>
            <a:r>
              <a:rPr lang="en-US" dirty="0"/>
              <a:t>Title/Center</a:t>
            </a:r>
          </a:p>
        </p:txBody>
      </p:sp>
      <p:sp>
        <p:nvSpPr>
          <p:cNvPr id="83" name="Text Placeholder 4">
            <a:extLst>
              <a:ext uri="{FF2B5EF4-FFF2-40B4-BE49-F238E27FC236}">
                <a16:creationId xmlns:a16="http://schemas.microsoft.com/office/drawing/2014/main" id="{4C580F9B-9071-44D6-85C2-8FB9C1D1325F}"/>
              </a:ext>
            </a:extLst>
          </p:cNvPr>
          <p:cNvSpPr>
            <a:spLocks noGrp="1"/>
          </p:cNvSpPr>
          <p:nvPr>
            <p:ph type="body" sz="quarter" idx="58" hasCustomPrompt="1"/>
          </p:nvPr>
        </p:nvSpPr>
        <p:spPr>
          <a:xfrm>
            <a:off x="3891117"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4" name="Text Placeholder 4">
            <a:extLst>
              <a:ext uri="{FF2B5EF4-FFF2-40B4-BE49-F238E27FC236}">
                <a16:creationId xmlns:a16="http://schemas.microsoft.com/office/drawing/2014/main" id="{672476A3-2700-4105-8E7A-4E5712FD0CD9}"/>
              </a:ext>
            </a:extLst>
          </p:cNvPr>
          <p:cNvSpPr>
            <a:spLocks noGrp="1"/>
          </p:cNvSpPr>
          <p:nvPr>
            <p:ph type="body" sz="quarter" idx="59" hasCustomPrompt="1"/>
          </p:nvPr>
        </p:nvSpPr>
        <p:spPr>
          <a:xfrm>
            <a:off x="3891117" y="5296272"/>
            <a:ext cx="1052052" cy="364969"/>
          </a:xfrm>
        </p:spPr>
        <p:txBody>
          <a:bodyPr anchor="t" anchorCtr="0"/>
          <a:lstStyle>
            <a:lvl1pPr marL="0" indent="0" algn="ctr">
              <a:buNone/>
              <a:defRPr sz="1067" b="0"/>
            </a:lvl1pPr>
          </a:lstStyle>
          <a:p>
            <a:pPr lvl="0"/>
            <a:r>
              <a:rPr lang="en-US" dirty="0"/>
              <a:t>Title/Center</a:t>
            </a:r>
          </a:p>
        </p:txBody>
      </p:sp>
      <p:sp>
        <p:nvSpPr>
          <p:cNvPr id="85" name="Text Placeholder 4">
            <a:extLst>
              <a:ext uri="{FF2B5EF4-FFF2-40B4-BE49-F238E27FC236}">
                <a16:creationId xmlns:a16="http://schemas.microsoft.com/office/drawing/2014/main" id="{A4BE42C6-FFC9-4DDE-9412-F66D55630CA6}"/>
              </a:ext>
            </a:extLst>
          </p:cNvPr>
          <p:cNvSpPr>
            <a:spLocks noGrp="1"/>
          </p:cNvSpPr>
          <p:nvPr>
            <p:ph type="body" sz="quarter" idx="60" hasCustomPrompt="1"/>
          </p:nvPr>
        </p:nvSpPr>
        <p:spPr>
          <a:xfrm>
            <a:off x="5023055"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6" name="Text Placeholder 4">
            <a:extLst>
              <a:ext uri="{FF2B5EF4-FFF2-40B4-BE49-F238E27FC236}">
                <a16:creationId xmlns:a16="http://schemas.microsoft.com/office/drawing/2014/main" id="{95A868D2-8BE5-483D-997D-3D1448609BCB}"/>
              </a:ext>
            </a:extLst>
          </p:cNvPr>
          <p:cNvSpPr>
            <a:spLocks noGrp="1"/>
          </p:cNvSpPr>
          <p:nvPr>
            <p:ph type="body" sz="quarter" idx="61" hasCustomPrompt="1"/>
          </p:nvPr>
        </p:nvSpPr>
        <p:spPr>
          <a:xfrm>
            <a:off x="5023055" y="5296272"/>
            <a:ext cx="1052052" cy="364969"/>
          </a:xfrm>
        </p:spPr>
        <p:txBody>
          <a:bodyPr anchor="t" anchorCtr="0"/>
          <a:lstStyle>
            <a:lvl1pPr marL="0" indent="0" algn="ctr">
              <a:buNone/>
              <a:defRPr sz="1067" b="0"/>
            </a:lvl1pPr>
          </a:lstStyle>
          <a:p>
            <a:pPr lvl="0"/>
            <a:r>
              <a:rPr lang="en-US" dirty="0"/>
              <a:t>Title/Center</a:t>
            </a:r>
          </a:p>
        </p:txBody>
      </p:sp>
      <p:sp>
        <p:nvSpPr>
          <p:cNvPr id="87" name="Text Placeholder 4">
            <a:extLst>
              <a:ext uri="{FF2B5EF4-FFF2-40B4-BE49-F238E27FC236}">
                <a16:creationId xmlns:a16="http://schemas.microsoft.com/office/drawing/2014/main" id="{0F0D0101-1FF2-40B3-B55B-03C7AFE53436}"/>
              </a:ext>
            </a:extLst>
          </p:cNvPr>
          <p:cNvSpPr>
            <a:spLocks noGrp="1"/>
          </p:cNvSpPr>
          <p:nvPr>
            <p:ph type="body" sz="quarter" idx="62" hasCustomPrompt="1"/>
          </p:nvPr>
        </p:nvSpPr>
        <p:spPr>
          <a:xfrm>
            <a:off x="6154994"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8" name="Text Placeholder 4">
            <a:extLst>
              <a:ext uri="{FF2B5EF4-FFF2-40B4-BE49-F238E27FC236}">
                <a16:creationId xmlns:a16="http://schemas.microsoft.com/office/drawing/2014/main" id="{2838039E-47F9-4CDB-ADD3-D89B88AE26C3}"/>
              </a:ext>
            </a:extLst>
          </p:cNvPr>
          <p:cNvSpPr>
            <a:spLocks noGrp="1"/>
          </p:cNvSpPr>
          <p:nvPr>
            <p:ph type="body" sz="quarter" idx="63" hasCustomPrompt="1"/>
          </p:nvPr>
        </p:nvSpPr>
        <p:spPr>
          <a:xfrm>
            <a:off x="6154994" y="5296272"/>
            <a:ext cx="1052052" cy="364969"/>
          </a:xfrm>
        </p:spPr>
        <p:txBody>
          <a:bodyPr anchor="t" anchorCtr="0"/>
          <a:lstStyle>
            <a:lvl1pPr marL="0" indent="0" algn="ctr">
              <a:buNone/>
              <a:defRPr sz="1067" b="0"/>
            </a:lvl1pPr>
          </a:lstStyle>
          <a:p>
            <a:pPr lvl="0"/>
            <a:r>
              <a:rPr lang="en-US" dirty="0"/>
              <a:t>Title/Center</a:t>
            </a:r>
          </a:p>
        </p:txBody>
      </p:sp>
      <p:sp>
        <p:nvSpPr>
          <p:cNvPr id="89" name="Text Placeholder 4">
            <a:extLst>
              <a:ext uri="{FF2B5EF4-FFF2-40B4-BE49-F238E27FC236}">
                <a16:creationId xmlns:a16="http://schemas.microsoft.com/office/drawing/2014/main" id="{8C6019B0-EF3F-4235-BB75-0321019C9977}"/>
              </a:ext>
            </a:extLst>
          </p:cNvPr>
          <p:cNvSpPr>
            <a:spLocks noGrp="1"/>
          </p:cNvSpPr>
          <p:nvPr>
            <p:ph type="body" sz="quarter" idx="64" hasCustomPrompt="1"/>
          </p:nvPr>
        </p:nvSpPr>
        <p:spPr>
          <a:xfrm>
            <a:off x="7286933"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0" name="Text Placeholder 4">
            <a:extLst>
              <a:ext uri="{FF2B5EF4-FFF2-40B4-BE49-F238E27FC236}">
                <a16:creationId xmlns:a16="http://schemas.microsoft.com/office/drawing/2014/main" id="{8509B39E-02B1-4A98-9349-46576A123CE3}"/>
              </a:ext>
            </a:extLst>
          </p:cNvPr>
          <p:cNvSpPr>
            <a:spLocks noGrp="1"/>
          </p:cNvSpPr>
          <p:nvPr>
            <p:ph type="body" sz="quarter" idx="65" hasCustomPrompt="1"/>
          </p:nvPr>
        </p:nvSpPr>
        <p:spPr>
          <a:xfrm>
            <a:off x="7286933" y="5296272"/>
            <a:ext cx="1052052" cy="364969"/>
          </a:xfrm>
        </p:spPr>
        <p:txBody>
          <a:bodyPr anchor="t" anchorCtr="0"/>
          <a:lstStyle>
            <a:lvl1pPr marL="0" indent="0" algn="ctr">
              <a:buNone/>
              <a:defRPr sz="1067" b="0"/>
            </a:lvl1pPr>
          </a:lstStyle>
          <a:p>
            <a:pPr lvl="0"/>
            <a:r>
              <a:rPr lang="en-US" dirty="0"/>
              <a:t>Title/Center</a:t>
            </a:r>
          </a:p>
        </p:txBody>
      </p:sp>
      <p:sp>
        <p:nvSpPr>
          <p:cNvPr id="91" name="Text Placeholder 4">
            <a:extLst>
              <a:ext uri="{FF2B5EF4-FFF2-40B4-BE49-F238E27FC236}">
                <a16:creationId xmlns:a16="http://schemas.microsoft.com/office/drawing/2014/main" id="{70091A78-D184-454C-8DA3-A6DC30A485B2}"/>
              </a:ext>
            </a:extLst>
          </p:cNvPr>
          <p:cNvSpPr>
            <a:spLocks noGrp="1"/>
          </p:cNvSpPr>
          <p:nvPr>
            <p:ph type="body" sz="quarter" idx="66" hasCustomPrompt="1"/>
          </p:nvPr>
        </p:nvSpPr>
        <p:spPr>
          <a:xfrm>
            <a:off x="8418871"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2" name="Text Placeholder 4">
            <a:extLst>
              <a:ext uri="{FF2B5EF4-FFF2-40B4-BE49-F238E27FC236}">
                <a16:creationId xmlns:a16="http://schemas.microsoft.com/office/drawing/2014/main" id="{E5C4BDA3-0DC2-4FF1-8335-37DE8780B636}"/>
              </a:ext>
            </a:extLst>
          </p:cNvPr>
          <p:cNvSpPr>
            <a:spLocks noGrp="1"/>
          </p:cNvSpPr>
          <p:nvPr>
            <p:ph type="body" sz="quarter" idx="67" hasCustomPrompt="1"/>
          </p:nvPr>
        </p:nvSpPr>
        <p:spPr>
          <a:xfrm>
            <a:off x="8418871" y="5296272"/>
            <a:ext cx="1052052" cy="364969"/>
          </a:xfrm>
        </p:spPr>
        <p:txBody>
          <a:bodyPr anchor="t" anchorCtr="0"/>
          <a:lstStyle>
            <a:lvl1pPr marL="0" indent="0" algn="ctr">
              <a:buNone/>
              <a:defRPr sz="1067" b="0"/>
            </a:lvl1pPr>
          </a:lstStyle>
          <a:p>
            <a:pPr lvl="0"/>
            <a:r>
              <a:rPr lang="en-US" dirty="0"/>
              <a:t>Title/Center</a:t>
            </a:r>
          </a:p>
        </p:txBody>
      </p:sp>
      <p:sp>
        <p:nvSpPr>
          <p:cNvPr id="93" name="Text Placeholder 4">
            <a:extLst>
              <a:ext uri="{FF2B5EF4-FFF2-40B4-BE49-F238E27FC236}">
                <a16:creationId xmlns:a16="http://schemas.microsoft.com/office/drawing/2014/main" id="{667C31F9-9400-4AD5-B618-ACEB153E15AE}"/>
              </a:ext>
            </a:extLst>
          </p:cNvPr>
          <p:cNvSpPr>
            <a:spLocks noGrp="1"/>
          </p:cNvSpPr>
          <p:nvPr>
            <p:ph type="body" sz="quarter" idx="68" hasCustomPrompt="1"/>
          </p:nvPr>
        </p:nvSpPr>
        <p:spPr>
          <a:xfrm>
            <a:off x="9550810"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4" name="Text Placeholder 4">
            <a:extLst>
              <a:ext uri="{FF2B5EF4-FFF2-40B4-BE49-F238E27FC236}">
                <a16:creationId xmlns:a16="http://schemas.microsoft.com/office/drawing/2014/main" id="{8F08286F-AD3B-40EB-83EB-4D88A2F77C17}"/>
              </a:ext>
            </a:extLst>
          </p:cNvPr>
          <p:cNvSpPr>
            <a:spLocks noGrp="1"/>
          </p:cNvSpPr>
          <p:nvPr>
            <p:ph type="body" sz="quarter" idx="69" hasCustomPrompt="1"/>
          </p:nvPr>
        </p:nvSpPr>
        <p:spPr>
          <a:xfrm>
            <a:off x="9550810" y="5296272"/>
            <a:ext cx="1052052" cy="364969"/>
          </a:xfrm>
        </p:spPr>
        <p:txBody>
          <a:bodyPr anchor="t" anchorCtr="0"/>
          <a:lstStyle>
            <a:lvl1pPr marL="0" indent="0" algn="ctr">
              <a:buNone/>
              <a:defRPr sz="1067" b="0"/>
            </a:lvl1pPr>
          </a:lstStyle>
          <a:p>
            <a:pPr lvl="0"/>
            <a:r>
              <a:rPr lang="en-US" dirty="0"/>
              <a:t>Title/Center</a:t>
            </a:r>
          </a:p>
        </p:txBody>
      </p:sp>
      <p:sp>
        <p:nvSpPr>
          <p:cNvPr id="95" name="Text Placeholder 4">
            <a:extLst>
              <a:ext uri="{FF2B5EF4-FFF2-40B4-BE49-F238E27FC236}">
                <a16:creationId xmlns:a16="http://schemas.microsoft.com/office/drawing/2014/main" id="{6BD1A057-FD7A-4636-8A1A-BCFBBEF481C8}"/>
              </a:ext>
            </a:extLst>
          </p:cNvPr>
          <p:cNvSpPr>
            <a:spLocks noGrp="1"/>
          </p:cNvSpPr>
          <p:nvPr>
            <p:ph type="body" sz="quarter" idx="70" hasCustomPrompt="1"/>
          </p:nvPr>
        </p:nvSpPr>
        <p:spPr>
          <a:xfrm>
            <a:off x="10682749"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6" name="Text Placeholder 4">
            <a:extLst>
              <a:ext uri="{FF2B5EF4-FFF2-40B4-BE49-F238E27FC236}">
                <a16:creationId xmlns:a16="http://schemas.microsoft.com/office/drawing/2014/main" id="{DAA59115-8F47-4FDF-9E38-E7F4C0107CE3}"/>
              </a:ext>
            </a:extLst>
          </p:cNvPr>
          <p:cNvSpPr>
            <a:spLocks noGrp="1"/>
          </p:cNvSpPr>
          <p:nvPr>
            <p:ph type="body" sz="quarter" idx="71" hasCustomPrompt="1"/>
          </p:nvPr>
        </p:nvSpPr>
        <p:spPr>
          <a:xfrm>
            <a:off x="10682749" y="5296272"/>
            <a:ext cx="1052052" cy="364969"/>
          </a:xfrm>
        </p:spPr>
        <p:txBody>
          <a:bodyPr anchor="t" anchorCtr="0"/>
          <a:lstStyle>
            <a:lvl1pPr marL="0" indent="0" algn="ctr">
              <a:buNone/>
              <a:defRPr sz="1067" b="0"/>
            </a:lvl1pPr>
          </a:lstStyle>
          <a:p>
            <a:pPr lvl="0"/>
            <a:r>
              <a:rPr lang="en-US" dirty="0"/>
              <a:t>Title/Center</a:t>
            </a:r>
          </a:p>
        </p:txBody>
      </p:sp>
      <p:sp>
        <p:nvSpPr>
          <p:cNvPr id="64" name="Title 3">
            <a:extLst>
              <a:ext uri="{FF2B5EF4-FFF2-40B4-BE49-F238E27FC236}">
                <a16:creationId xmlns:a16="http://schemas.microsoft.com/office/drawing/2014/main" id="{A055FDD0-30F9-4581-A9CE-0EDD56F8618F}"/>
              </a:ext>
            </a:extLst>
          </p:cNvPr>
          <p:cNvSpPr>
            <a:spLocks noGrp="1"/>
          </p:cNvSpPr>
          <p:nvPr>
            <p:ph type="title" hasCustomPrompt="1"/>
          </p:nvPr>
        </p:nvSpPr>
        <p:spPr>
          <a:xfrm>
            <a:off x="609599" y="1"/>
            <a:ext cx="10982476" cy="1035352"/>
          </a:xfrm>
        </p:spPr>
        <p:txBody>
          <a:bodyPr/>
          <a:lstStyle/>
          <a:p>
            <a:r>
              <a:rPr lang="en-US" dirty="0"/>
              <a:t>Organization/People Slide</a:t>
            </a:r>
          </a:p>
        </p:txBody>
      </p:sp>
      <p:sp>
        <p:nvSpPr>
          <p:cNvPr id="2" name="Footer Placeholder 1">
            <a:extLst>
              <a:ext uri="{FF2B5EF4-FFF2-40B4-BE49-F238E27FC236}">
                <a16:creationId xmlns:a16="http://schemas.microsoft.com/office/drawing/2014/main" id="{ABFA79E8-4FF4-4A4C-B90F-F2DF4D359190}"/>
              </a:ext>
            </a:extLst>
          </p:cNvPr>
          <p:cNvSpPr>
            <a:spLocks noGrp="1"/>
          </p:cNvSpPr>
          <p:nvPr>
            <p:ph type="ftr" sz="quarter" idx="72"/>
          </p:nvPr>
        </p:nvSpPr>
        <p:spPr/>
        <p:txBody>
          <a:bodyPr/>
          <a:lstStyle/>
          <a:p>
            <a:endParaRPr lang="en-US"/>
          </a:p>
        </p:txBody>
      </p:sp>
      <p:sp>
        <p:nvSpPr>
          <p:cNvPr id="3" name="Slide Number Placeholder 2">
            <a:extLst>
              <a:ext uri="{FF2B5EF4-FFF2-40B4-BE49-F238E27FC236}">
                <a16:creationId xmlns:a16="http://schemas.microsoft.com/office/drawing/2014/main" id="{8E232AEB-D3FB-4C66-8DBA-9F06531597E9}"/>
              </a:ext>
            </a:extLst>
          </p:cNvPr>
          <p:cNvSpPr>
            <a:spLocks noGrp="1"/>
          </p:cNvSpPr>
          <p:nvPr>
            <p:ph type="sldNum" sz="quarter" idx="73"/>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27118470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47211908-731F-4128-831D-2690A58044C9}"/>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C160FA51-3C8A-49F8-816E-6CAE6BDBB859}"/>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81112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3 - text, 2 columns">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541FC847-B580-4C25-B899-95B15EE8A84E}"/>
              </a:ext>
            </a:extLst>
          </p:cNvPr>
          <p:cNvSpPr>
            <a:spLocks noGrp="1"/>
          </p:cNvSpPr>
          <p:nvPr>
            <p:ph type="title" hasCustomPrompt="1"/>
          </p:nvPr>
        </p:nvSpPr>
        <p:spPr>
          <a:xfrm>
            <a:off x="609599" y="1"/>
            <a:ext cx="10982476" cy="1209523"/>
          </a:xfrm>
        </p:spPr>
        <p:txBody>
          <a:bodyPr/>
          <a:lstStyle/>
          <a:p>
            <a:r>
              <a:rPr lang="en-US"/>
              <a:t>Simple Slide</a:t>
            </a:r>
          </a:p>
        </p:txBody>
      </p:sp>
      <p:sp>
        <p:nvSpPr>
          <p:cNvPr id="10" name="Text Placeholder 8">
            <a:extLst>
              <a:ext uri="{FF2B5EF4-FFF2-40B4-BE49-F238E27FC236}">
                <a16:creationId xmlns:a16="http://schemas.microsoft.com/office/drawing/2014/main" id="{28CFF8C6-439E-44A6-9BDC-A6F28DDA255F}"/>
              </a:ext>
            </a:extLst>
          </p:cNvPr>
          <p:cNvSpPr>
            <a:spLocks noGrp="1"/>
          </p:cNvSpPr>
          <p:nvPr>
            <p:ph type="body" sz="quarter" idx="11"/>
          </p:nvPr>
        </p:nvSpPr>
        <p:spPr>
          <a:xfrm>
            <a:off x="609601"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a:extLst>
              <a:ext uri="{FF2B5EF4-FFF2-40B4-BE49-F238E27FC236}">
                <a16:creationId xmlns:a16="http://schemas.microsoft.com/office/drawing/2014/main" id="{872CC39E-4FFF-4CCB-AD88-4D786E556F4E}"/>
              </a:ext>
            </a:extLst>
          </p:cNvPr>
          <p:cNvSpPr>
            <a:spLocks noGrp="1"/>
          </p:cNvSpPr>
          <p:nvPr>
            <p:ph type="body" sz="quarter" idx="12"/>
          </p:nvPr>
        </p:nvSpPr>
        <p:spPr>
          <a:xfrm>
            <a:off x="6283160"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DB65A32F-A55C-4AE8-B394-75DD87B3D331}"/>
              </a:ext>
            </a:extLst>
          </p:cNvPr>
          <p:cNvSpPr>
            <a:spLocks noGrp="1"/>
          </p:cNvSpPr>
          <p:nvPr>
            <p:ph type="ftr" sz="quarter" idx="13"/>
          </p:nvPr>
        </p:nvSpPr>
        <p:spPr/>
        <p:txBody>
          <a:bodyPr/>
          <a:lstStyle/>
          <a:p>
            <a:endParaRPr lang="en-US"/>
          </a:p>
        </p:txBody>
      </p:sp>
      <p:sp>
        <p:nvSpPr>
          <p:cNvPr id="4" name="Slide Number Placeholder 3">
            <a:extLst>
              <a:ext uri="{FF2B5EF4-FFF2-40B4-BE49-F238E27FC236}">
                <a16:creationId xmlns:a16="http://schemas.microsoft.com/office/drawing/2014/main" id="{867D8B64-4C85-4C0F-B1A8-618E62FC14F0}"/>
              </a:ext>
            </a:extLst>
          </p:cNvPr>
          <p:cNvSpPr>
            <a:spLocks noGrp="1"/>
          </p:cNvSpPr>
          <p:nvPr>
            <p:ph type="sldNum" sz="quarter" idx="14"/>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437440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7EC03964-78B7-4852-ACD7-4282D69B70CA}"/>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E2EA13AA-2D72-401B-8779-50266271C3A2}"/>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9593140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7A2FC1DE-B73B-4A0F-B346-25A2BE8C796E}"/>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112EBB7B-69F4-41B5-B3B8-722E66AEA633}"/>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365261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94B5FAC2-FDA2-4E99-A047-07EAC440840C}"/>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A9A89BA6-FE34-4BD9-AA9B-12C848C1C52E}"/>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297142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6508658C-63B3-4432-9168-FA8876BC32E5}"/>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D3F037A0-23E5-46AD-8374-812E45487A7E}"/>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7830353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5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59EAA343-DB70-413A-A172-918F398420A2}"/>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CE0A016C-AFEC-4DC2-BF76-35E1F24A8D39}"/>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3802782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55C1BF6A-BC0C-4E33-8E26-B3ACF081086D}"/>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EDA28D1A-D6F0-4CA6-9DB8-9D9F56BF0FC2}"/>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2290100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7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9B2C52E2-C783-4570-942D-940CD65A6079}"/>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2AA7AF03-DC27-4A90-8C35-D2A754D1C6ED}"/>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4732909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End Slide - Simple">
    <p:spTree>
      <p:nvGrpSpPr>
        <p:cNvPr id="1" name=""/>
        <p:cNvGrpSpPr/>
        <p:nvPr/>
      </p:nvGrpSpPr>
      <p:grpSpPr>
        <a:xfrm>
          <a:off x="0" y="0"/>
          <a:ext cx="0" cy="0"/>
          <a:chOff x="0" y="0"/>
          <a:chExt cx="0" cy="0"/>
        </a:xfrm>
      </p:grpSpPr>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8" name="Title 2">
            <a:extLst>
              <a:ext uri="{FF2B5EF4-FFF2-40B4-BE49-F238E27FC236}">
                <a16:creationId xmlns:a16="http://schemas.microsoft.com/office/drawing/2014/main" id="{C60F026A-EFCC-4367-BC39-EB2DA30669CD}"/>
              </a:ext>
            </a:extLst>
          </p:cNvPr>
          <p:cNvSpPr>
            <a:spLocks noGrp="1"/>
          </p:cNvSpPr>
          <p:nvPr>
            <p:ph type="title" hasCustomPrompt="1"/>
          </p:nvPr>
        </p:nvSpPr>
        <p:spPr>
          <a:xfrm>
            <a:off x="4897556" y="539268"/>
            <a:ext cx="6142581" cy="1797768"/>
          </a:xfrm>
          <a:noFill/>
        </p:spPr>
        <p:txBody>
          <a:bodyPr anchor="b" anchorCtr="0"/>
          <a:lstStyle>
            <a:lvl1pPr algn="l">
              <a:defRPr sz="5333">
                <a:solidFill>
                  <a:schemeClr val="tx1"/>
                </a:solidFill>
              </a:defRPr>
            </a:lvl1pPr>
          </a:lstStyle>
          <a:p>
            <a:pPr lvl="0"/>
            <a:r>
              <a:rPr lang="en-US" dirty="0"/>
              <a:t>Q&amp;A or Thank You</a:t>
            </a:r>
          </a:p>
        </p:txBody>
      </p:sp>
    </p:spTree>
    <p:extLst>
      <p:ext uri="{BB962C8B-B14F-4D97-AF65-F5344CB8AC3E}">
        <p14:creationId xmlns:p14="http://schemas.microsoft.com/office/powerpoint/2010/main" val="40395907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End Slide - Simple, with text">
    <p:spTree>
      <p:nvGrpSpPr>
        <p:cNvPr id="1" name=""/>
        <p:cNvGrpSpPr/>
        <p:nvPr/>
      </p:nvGrpSpPr>
      <p:grpSpPr>
        <a:xfrm>
          <a:off x="0" y="0"/>
          <a:ext cx="0" cy="0"/>
          <a:chOff x="0" y="0"/>
          <a:chExt cx="0" cy="0"/>
        </a:xfrm>
      </p:grpSpPr>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8" name="Title 2">
            <a:extLst>
              <a:ext uri="{FF2B5EF4-FFF2-40B4-BE49-F238E27FC236}">
                <a16:creationId xmlns:a16="http://schemas.microsoft.com/office/drawing/2014/main" id="{C60F026A-EFCC-4367-BC39-EB2DA30669CD}"/>
              </a:ext>
            </a:extLst>
          </p:cNvPr>
          <p:cNvSpPr>
            <a:spLocks noGrp="1"/>
          </p:cNvSpPr>
          <p:nvPr>
            <p:ph type="title" hasCustomPrompt="1"/>
          </p:nvPr>
        </p:nvSpPr>
        <p:spPr>
          <a:xfrm>
            <a:off x="4897556" y="539268"/>
            <a:ext cx="6142581" cy="1797768"/>
          </a:xfrm>
          <a:noFill/>
        </p:spPr>
        <p:txBody>
          <a:bodyPr anchor="b" anchorCtr="0"/>
          <a:lstStyle>
            <a:lvl1pPr algn="l">
              <a:defRPr sz="5333">
                <a:solidFill>
                  <a:schemeClr val="tx1"/>
                </a:solidFill>
              </a:defRPr>
            </a:lvl1pPr>
          </a:lstStyle>
          <a:p>
            <a:pPr lvl="0"/>
            <a:r>
              <a:rPr lang="en-US" dirty="0"/>
              <a:t>Q&amp;A or Thank You</a:t>
            </a:r>
          </a:p>
        </p:txBody>
      </p:sp>
      <p:sp>
        <p:nvSpPr>
          <p:cNvPr id="3" name="Text Placeholder 2">
            <a:extLst>
              <a:ext uri="{FF2B5EF4-FFF2-40B4-BE49-F238E27FC236}">
                <a16:creationId xmlns:a16="http://schemas.microsoft.com/office/drawing/2014/main" id="{01120E77-7B7E-4A89-AB4D-1F40E9DCD454}"/>
              </a:ext>
            </a:extLst>
          </p:cNvPr>
          <p:cNvSpPr>
            <a:spLocks noGrp="1"/>
          </p:cNvSpPr>
          <p:nvPr>
            <p:ph type="body" sz="quarter" idx="12"/>
          </p:nvPr>
        </p:nvSpPr>
        <p:spPr>
          <a:xfrm>
            <a:off x="504437" y="539751"/>
            <a:ext cx="3858684" cy="5731933"/>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085729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End Slide - Instructions">
    <p:spTree>
      <p:nvGrpSpPr>
        <p:cNvPr id="1" name=""/>
        <p:cNvGrpSpPr/>
        <p:nvPr/>
      </p:nvGrpSpPr>
      <p:grpSpPr>
        <a:xfrm>
          <a:off x="0" y="0"/>
          <a:ext cx="0" cy="0"/>
          <a:chOff x="0" y="0"/>
          <a:chExt cx="0" cy="0"/>
        </a:xfrm>
      </p:grpSpPr>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8" name="Title 2">
            <a:extLst>
              <a:ext uri="{FF2B5EF4-FFF2-40B4-BE49-F238E27FC236}">
                <a16:creationId xmlns:a16="http://schemas.microsoft.com/office/drawing/2014/main" id="{C60F026A-EFCC-4367-BC39-EB2DA30669CD}"/>
              </a:ext>
            </a:extLst>
          </p:cNvPr>
          <p:cNvSpPr>
            <a:spLocks noGrp="1"/>
          </p:cNvSpPr>
          <p:nvPr>
            <p:ph type="title" hasCustomPrompt="1"/>
          </p:nvPr>
        </p:nvSpPr>
        <p:spPr>
          <a:xfrm>
            <a:off x="4897556" y="539268"/>
            <a:ext cx="6142581" cy="1797768"/>
          </a:xfrm>
          <a:noFill/>
        </p:spPr>
        <p:txBody>
          <a:bodyPr anchor="b" anchorCtr="0"/>
          <a:lstStyle>
            <a:lvl1pPr algn="l">
              <a:defRPr sz="5333">
                <a:solidFill>
                  <a:schemeClr val="tx1"/>
                </a:solidFill>
              </a:defRPr>
            </a:lvl1pPr>
          </a:lstStyle>
          <a:p>
            <a:pPr lvl="0"/>
            <a:r>
              <a:rPr lang="en-US" dirty="0"/>
              <a:t>Q&amp;A or Thank You</a:t>
            </a:r>
          </a:p>
        </p:txBody>
      </p:sp>
      <p:sp>
        <p:nvSpPr>
          <p:cNvPr id="7" name="TextBox 6">
            <a:extLst>
              <a:ext uri="{FF2B5EF4-FFF2-40B4-BE49-F238E27FC236}">
                <a16:creationId xmlns:a16="http://schemas.microsoft.com/office/drawing/2014/main" id="{CB2F75C8-52DD-4A77-A531-CDC8B5244433}"/>
              </a:ext>
            </a:extLst>
          </p:cNvPr>
          <p:cNvSpPr txBox="1"/>
          <p:nvPr/>
        </p:nvSpPr>
        <p:spPr>
          <a:xfrm>
            <a:off x="143727" y="5113983"/>
            <a:ext cx="7440927" cy="1569660"/>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10" name="Group 9">
            <a:extLst>
              <a:ext uri="{FF2B5EF4-FFF2-40B4-BE49-F238E27FC236}">
                <a16:creationId xmlns:a16="http://schemas.microsoft.com/office/drawing/2014/main" id="{B02D568B-CED4-4CBD-B430-A3A4544BDA6D}"/>
              </a:ext>
            </a:extLst>
          </p:cNvPr>
          <p:cNvGrpSpPr/>
          <p:nvPr/>
        </p:nvGrpSpPr>
        <p:grpSpPr>
          <a:xfrm>
            <a:off x="1547053" y="3897782"/>
            <a:ext cx="1601320" cy="1188749"/>
            <a:chOff x="2576623" y="33912667"/>
            <a:chExt cx="2971800" cy="2206133"/>
          </a:xfrm>
        </p:grpSpPr>
        <p:sp>
          <p:nvSpPr>
            <p:cNvPr id="11" name="Rounded Rectangular Callout 9">
              <a:extLst>
                <a:ext uri="{FF2B5EF4-FFF2-40B4-BE49-F238E27FC236}">
                  <a16:creationId xmlns:a16="http://schemas.microsoft.com/office/drawing/2014/main" id="{92383163-B5A9-4B70-B89A-109270D07F6D}"/>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2" name="TextBox 11">
              <a:extLst>
                <a:ext uri="{FF2B5EF4-FFF2-40B4-BE49-F238E27FC236}">
                  <a16:creationId xmlns:a16="http://schemas.microsoft.com/office/drawing/2014/main" id="{94A0BC0B-4B8D-404D-9D8F-18307537B0AD}"/>
                </a:ext>
              </a:extLst>
            </p:cNvPr>
            <p:cNvSpPr txBox="1"/>
            <p:nvPr/>
          </p:nvSpPr>
          <p:spPr>
            <a:xfrm>
              <a:off x="2662703" y="34195674"/>
              <a:ext cx="2885720" cy="1732001"/>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3" name="Group 12">
            <a:extLst>
              <a:ext uri="{FF2B5EF4-FFF2-40B4-BE49-F238E27FC236}">
                <a16:creationId xmlns:a16="http://schemas.microsoft.com/office/drawing/2014/main" id="{D72EB12A-EDC3-4F62-92C1-BDCBB5C3DA59}"/>
              </a:ext>
            </a:extLst>
          </p:cNvPr>
          <p:cNvGrpSpPr/>
          <p:nvPr/>
        </p:nvGrpSpPr>
        <p:grpSpPr>
          <a:xfrm>
            <a:off x="4551699" y="3781038"/>
            <a:ext cx="3088339" cy="1621140"/>
            <a:chOff x="-183051" y="33227554"/>
            <a:chExt cx="5731474" cy="3039310"/>
          </a:xfrm>
          <a:solidFill>
            <a:schemeClr val="bg1">
              <a:alpha val="38000"/>
            </a:schemeClr>
          </a:solidFill>
        </p:grpSpPr>
        <p:sp>
          <p:nvSpPr>
            <p:cNvPr id="14" name="Rounded Rectangular Callout 12">
              <a:extLst>
                <a:ext uri="{FF2B5EF4-FFF2-40B4-BE49-F238E27FC236}">
                  <a16:creationId xmlns:a16="http://schemas.microsoft.com/office/drawing/2014/main" id="{29500152-841C-4BED-A3DB-F4A8F30FC9C0}"/>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5" name="TextBox 14">
              <a:extLst>
                <a:ext uri="{FF2B5EF4-FFF2-40B4-BE49-F238E27FC236}">
                  <a16:creationId xmlns:a16="http://schemas.microsoft.com/office/drawing/2014/main" id="{9CFC38D3-B9EE-4EBA-B2CC-1D2F3DE70013}"/>
                </a:ext>
              </a:extLst>
            </p:cNvPr>
            <p:cNvSpPr txBox="1"/>
            <p:nvPr/>
          </p:nvSpPr>
          <p:spPr>
            <a:xfrm>
              <a:off x="29150" y="33394988"/>
              <a:ext cx="5307072" cy="2596586"/>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213076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209523"/>
          </a:xfrm>
        </p:spPr>
        <p:txBody>
          <a:bodyPr/>
          <a:lstStyle/>
          <a:p>
            <a:r>
              <a:rPr lang="en-US"/>
              <a:t>Simple Slide</a:t>
            </a:r>
          </a:p>
        </p:txBody>
      </p:sp>
      <p:sp>
        <p:nvSpPr>
          <p:cNvPr id="3" name="Footer Placeholder 2">
            <a:extLst>
              <a:ext uri="{FF2B5EF4-FFF2-40B4-BE49-F238E27FC236}">
                <a16:creationId xmlns:a16="http://schemas.microsoft.com/office/drawing/2014/main" id="{D99D9163-9A53-43C5-B7B4-8553AE2284E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E316E324-A673-40BC-BB16-3CDDBF62567C}"/>
              </a:ext>
            </a:extLst>
          </p:cNvPr>
          <p:cNvSpPr>
            <a:spLocks noGrp="1"/>
          </p:cNvSpPr>
          <p:nvPr>
            <p:ph type="sldNum" sz="quarter" idx="1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1611585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6_Content Slide -  Vertical Blue/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 Placeholder 5">
            <a:extLst>
              <a:ext uri="{FF2B5EF4-FFF2-40B4-BE49-F238E27FC236}">
                <a16:creationId xmlns:a16="http://schemas.microsoft.com/office/drawing/2014/main" id="{B6573A4F-2CB6-4CEF-A4D8-B1AAA0FF13BB}"/>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C997782B-AD07-41D8-8B1A-C80B79091418}"/>
              </a:ext>
            </a:extLst>
          </p:cNvPr>
          <p:cNvSpPr>
            <a:spLocks noGrp="1"/>
          </p:cNvSpPr>
          <p:nvPr>
            <p:ph type="body" sz="quarter" idx="56"/>
          </p:nvPr>
        </p:nvSpPr>
        <p:spPr>
          <a:xfrm>
            <a:off x="2849383" y="674156"/>
            <a:ext cx="6189133" cy="1462616"/>
          </a:xfrm>
        </p:spPr>
        <p:txBody>
          <a:bodyPr lIns="0" tIns="0" rIns="0" bIns="0">
            <a:normAutofit/>
          </a:bodyPr>
          <a:lstStyle>
            <a:lvl1pPr>
              <a:defRPr sz="2667"/>
            </a:lvl1pPr>
          </a:lstStyle>
          <a:p>
            <a:pPr lvl="0"/>
            <a:r>
              <a:rPr lang="en-US"/>
              <a:t>Click to edit Master text styles</a:t>
            </a:r>
          </a:p>
        </p:txBody>
      </p:sp>
      <p:sp>
        <p:nvSpPr>
          <p:cNvPr id="2" name="Footer Placeholder 1">
            <a:extLst>
              <a:ext uri="{FF2B5EF4-FFF2-40B4-BE49-F238E27FC236}">
                <a16:creationId xmlns:a16="http://schemas.microsoft.com/office/drawing/2014/main" id="{57D9331A-ECB0-4F51-A7FC-AF79A4335C50}"/>
              </a:ext>
            </a:extLst>
          </p:cNvPr>
          <p:cNvSpPr>
            <a:spLocks noGrp="1"/>
          </p:cNvSpPr>
          <p:nvPr>
            <p:ph type="ftr" sz="quarter" idx="57"/>
          </p:nvPr>
        </p:nvSpPr>
        <p:spPr/>
        <p:txBody>
          <a:bodyPr/>
          <a:lstStyle/>
          <a:p>
            <a:endParaRPr lang="en-US"/>
          </a:p>
        </p:txBody>
      </p:sp>
    </p:spTree>
    <p:extLst>
      <p:ext uri="{BB962C8B-B14F-4D97-AF65-F5344CB8AC3E}">
        <p14:creationId xmlns:p14="http://schemas.microsoft.com/office/powerpoint/2010/main" val="24283188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260C-2A04-CFC1-112D-602924D24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54BA4-12C8-6EA8-BB1E-65C7A6CCB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625E8-F8B4-0BD2-DC3B-E98529B4136F}"/>
              </a:ext>
            </a:extLst>
          </p:cNvPr>
          <p:cNvSpPr>
            <a:spLocks noGrp="1"/>
          </p:cNvSpPr>
          <p:nvPr>
            <p:ph type="dt" sz="half" idx="10"/>
          </p:nvPr>
        </p:nvSpPr>
        <p:spPr/>
        <p:txBody>
          <a:bodyPr/>
          <a:lstStyle/>
          <a:p>
            <a:fld id="{058A5474-1A4E-894F-BCAC-DD3B372BAA20}" type="datetimeFigureOut">
              <a:rPr lang="en-US" smtClean="0"/>
              <a:t>11/22/24</a:t>
            </a:fld>
            <a:endParaRPr lang="en-US"/>
          </a:p>
        </p:txBody>
      </p:sp>
      <p:sp>
        <p:nvSpPr>
          <p:cNvPr id="5" name="Footer Placeholder 4">
            <a:extLst>
              <a:ext uri="{FF2B5EF4-FFF2-40B4-BE49-F238E27FC236}">
                <a16:creationId xmlns:a16="http://schemas.microsoft.com/office/drawing/2014/main" id="{1FA3F08C-F756-39F4-EBEC-66DF00A7C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EBDD6-7C1D-688D-EBCB-8523D20CCAAC}"/>
              </a:ext>
            </a:extLst>
          </p:cNvPr>
          <p:cNvSpPr>
            <a:spLocks noGrp="1"/>
          </p:cNvSpPr>
          <p:nvPr>
            <p:ph type="sldNum" sz="quarter" idx="12"/>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63916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mple Slide - text and 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355001-704C-4C10-815D-769315221263}"/>
              </a:ext>
            </a:extLst>
          </p:cNvPr>
          <p:cNvSpPr>
            <a:spLocks noGrp="1"/>
          </p:cNvSpPr>
          <p:nvPr>
            <p:ph type="body" sz="quarter" idx="12"/>
          </p:nvPr>
        </p:nvSpPr>
        <p:spPr>
          <a:xfrm>
            <a:off x="609600" y="1500718"/>
            <a:ext cx="6858000" cy="4828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609599" y="1"/>
            <a:ext cx="7915124" cy="1209524"/>
          </a:xfrm>
        </p:spPr>
        <p:txBody>
          <a:bodyPr/>
          <a:lstStyle/>
          <a:p>
            <a:r>
              <a:rPr lang="en-US" dirty="0"/>
              <a:t>Simple Slide + Image</a:t>
            </a:r>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7936523" y="1500718"/>
            <a:ext cx="3645876" cy="4240607"/>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3" name="Footer Placeholder 2">
            <a:extLst>
              <a:ext uri="{FF2B5EF4-FFF2-40B4-BE49-F238E27FC236}">
                <a16:creationId xmlns:a16="http://schemas.microsoft.com/office/drawing/2014/main" id="{7BAE04FF-284A-4F2E-9D5D-3433CE9A94EE}"/>
              </a:ext>
            </a:extLst>
          </p:cNvPr>
          <p:cNvSpPr>
            <a:spLocks noGrp="1"/>
          </p:cNvSpPr>
          <p:nvPr>
            <p:ph type="ftr" sz="quarter" idx="20"/>
          </p:nvPr>
        </p:nvSpPr>
        <p:spPr/>
        <p:txBody>
          <a:bodyPr/>
          <a:lstStyle/>
          <a:p>
            <a:endParaRPr lang="en-US"/>
          </a:p>
        </p:txBody>
      </p:sp>
      <p:sp>
        <p:nvSpPr>
          <p:cNvPr id="4" name="Slide Number Placeholder 3">
            <a:extLst>
              <a:ext uri="{FF2B5EF4-FFF2-40B4-BE49-F238E27FC236}">
                <a16:creationId xmlns:a16="http://schemas.microsoft.com/office/drawing/2014/main" id="{C9ED1825-94BF-4F32-A025-5721C89D0C4D}"/>
              </a:ext>
            </a:extLst>
          </p:cNvPr>
          <p:cNvSpPr>
            <a:spLocks noGrp="1"/>
          </p:cNvSpPr>
          <p:nvPr>
            <p:ph type="sldNum" sz="quarter" idx="21"/>
          </p:nvPr>
        </p:nvSpPr>
        <p:spPr/>
        <p:txBody>
          <a:bodyPr/>
          <a:lstStyle/>
          <a:p>
            <a:fld id="{0F34878C-CC7A-184B-AE84-00DC339661F1}" type="slidenum">
              <a:rPr lang="en-US" smtClean="0"/>
              <a:t>‹#›</a:t>
            </a:fld>
            <a:endParaRPr lang="en-US"/>
          </a:p>
        </p:txBody>
      </p:sp>
      <p:sp>
        <p:nvSpPr>
          <p:cNvPr id="10" name="Text Placeholder 9">
            <a:extLst>
              <a:ext uri="{FF2B5EF4-FFF2-40B4-BE49-F238E27FC236}">
                <a16:creationId xmlns:a16="http://schemas.microsoft.com/office/drawing/2014/main" id="{3DB34FA8-4ACC-46E6-97AD-086A76B74A76}"/>
              </a:ext>
            </a:extLst>
          </p:cNvPr>
          <p:cNvSpPr>
            <a:spLocks noGrp="1"/>
          </p:cNvSpPr>
          <p:nvPr>
            <p:ph type="body" sz="quarter" idx="22" hasCustomPrompt="1"/>
          </p:nvPr>
        </p:nvSpPr>
        <p:spPr>
          <a:xfrm>
            <a:off x="7937501" y="5848351"/>
            <a:ext cx="3644900" cy="480483"/>
          </a:xfrm>
        </p:spPr>
        <p:txBody>
          <a:bodyPr lIns="0" tIns="0" rIns="0" bIns="0">
            <a:noAutofit/>
          </a:bodyPr>
          <a:lstStyle>
            <a:lvl1pPr marL="0" indent="0">
              <a:buNone/>
              <a:defRPr sz="800" i="1">
                <a:solidFill>
                  <a:schemeClr val="accent6"/>
                </a:solidFill>
              </a:defRPr>
            </a:lvl1pPr>
            <a:lvl2pPr marL="311142" indent="0">
              <a:buNone/>
              <a:defRPr sz="1067"/>
            </a:lvl2pPr>
            <a:lvl3pPr marL="611701" indent="0">
              <a:buNone/>
              <a:defRPr sz="1067"/>
            </a:lvl3pPr>
            <a:lvl4pPr marL="918610" indent="0">
              <a:buNone/>
              <a:defRPr sz="1067"/>
            </a:lvl4pPr>
            <a:lvl5pPr marL="1219170" indent="0">
              <a:buNone/>
              <a:defRPr sz="1067"/>
            </a:lvl5pPr>
          </a:lstStyle>
          <a:p>
            <a:pPr lvl="0"/>
            <a:r>
              <a:rPr lang="en-US" dirty="0"/>
              <a:t>Photo/Image Credit</a:t>
            </a:r>
          </a:p>
        </p:txBody>
      </p:sp>
    </p:spTree>
    <p:extLst>
      <p:ext uri="{BB962C8B-B14F-4D97-AF65-F5344CB8AC3E}">
        <p14:creationId xmlns:p14="http://schemas.microsoft.com/office/powerpoint/2010/main" val="241074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mple Slide - 4 imag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932096-103A-4CD7-9B8E-116EDD3F44C2}"/>
              </a:ext>
            </a:extLst>
          </p:cNvPr>
          <p:cNvSpPr>
            <a:spLocks noGrp="1"/>
          </p:cNvSpPr>
          <p:nvPr>
            <p:ph type="body" sz="quarter" idx="15"/>
          </p:nvPr>
        </p:nvSpPr>
        <p:spPr>
          <a:xfrm>
            <a:off x="609600" y="527051"/>
            <a:ext cx="5486400" cy="2901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609600" y="3727939"/>
            <a:ext cx="3535680" cy="1980135"/>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6" name="Picture Placeholder 4">
            <a:extLst>
              <a:ext uri="{FF2B5EF4-FFF2-40B4-BE49-F238E27FC236}">
                <a16:creationId xmlns:a16="http://schemas.microsoft.com/office/drawing/2014/main" id="{4F619479-75AC-A745-A352-0D743D62E3EA}"/>
              </a:ext>
            </a:extLst>
          </p:cNvPr>
          <p:cNvSpPr>
            <a:spLocks noGrp="1"/>
          </p:cNvSpPr>
          <p:nvPr>
            <p:ph type="pic" sz="quarter" idx="12" hasCustomPrompt="1"/>
          </p:nvPr>
        </p:nvSpPr>
        <p:spPr>
          <a:xfrm>
            <a:off x="4328160" y="3727939"/>
            <a:ext cx="3535680" cy="1980135"/>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7" name="Picture Placeholder 4">
            <a:extLst>
              <a:ext uri="{FF2B5EF4-FFF2-40B4-BE49-F238E27FC236}">
                <a16:creationId xmlns:a16="http://schemas.microsoft.com/office/drawing/2014/main" id="{FEC72F80-AAAF-2747-9B70-3072CB21FAAD}"/>
              </a:ext>
            </a:extLst>
          </p:cNvPr>
          <p:cNvSpPr>
            <a:spLocks noGrp="1"/>
          </p:cNvSpPr>
          <p:nvPr>
            <p:ph type="pic" sz="quarter" idx="13" hasCustomPrompt="1"/>
          </p:nvPr>
        </p:nvSpPr>
        <p:spPr>
          <a:xfrm>
            <a:off x="8046720" y="3727939"/>
            <a:ext cx="3535680" cy="1980135"/>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8" name="Chart Placeholder 6">
            <a:extLst>
              <a:ext uri="{FF2B5EF4-FFF2-40B4-BE49-F238E27FC236}">
                <a16:creationId xmlns:a16="http://schemas.microsoft.com/office/drawing/2014/main" id="{EEADAD7D-0DCA-B946-BD57-8AFA7A8BDDF7}"/>
              </a:ext>
            </a:extLst>
          </p:cNvPr>
          <p:cNvSpPr>
            <a:spLocks noGrp="1"/>
          </p:cNvSpPr>
          <p:nvPr>
            <p:ph type="chart" sz="quarter" idx="14" hasCustomPrompt="1"/>
          </p:nvPr>
        </p:nvSpPr>
        <p:spPr>
          <a:xfrm>
            <a:off x="6353909" y="526794"/>
            <a:ext cx="5228491" cy="2902207"/>
          </a:xfrm>
          <a:prstGeom prst="rect">
            <a:avLst/>
          </a:prstGeom>
          <a:solidFill>
            <a:schemeClr val="bg1">
              <a:lumMod val="95000"/>
            </a:schemeClr>
          </a:solidFill>
        </p:spPr>
        <p:txBody>
          <a:bodyPr vert="horz"/>
          <a:lstStyle>
            <a:lvl1pPr marL="0" indent="0">
              <a:buNone/>
              <a:defRPr sz="1600"/>
            </a:lvl1pPr>
          </a:lstStyle>
          <a:p>
            <a:r>
              <a:rPr lang="en-US"/>
              <a:t>Insert Chart</a:t>
            </a:r>
          </a:p>
        </p:txBody>
      </p:sp>
      <p:sp>
        <p:nvSpPr>
          <p:cNvPr id="4" name="Text Placeholder 3">
            <a:extLst>
              <a:ext uri="{FF2B5EF4-FFF2-40B4-BE49-F238E27FC236}">
                <a16:creationId xmlns:a16="http://schemas.microsoft.com/office/drawing/2014/main" id="{ECC0D0F7-B8F0-4F72-9A30-CBED9FC951F6}"/>
              </a:ext>
            </a:extLst>
          </p:cNvPr>
          <p:cNvSpPr>
            <a:spLocks noGrp="1"/>
          </p:cNvSpPr>
          <p:nvPr>
            <p:ph type="body" sz="quarter" idx="17" hasCustomPrompt="1"/>
          </p:nvPr>
        </p:nvSpPr>
        <p:spPr>
          <a:xfrm>
            <a:off x="609601" y="5829301"/>
            <a:ext cx="3534833" cy="455121"/>
          </a:xfrm>
        </p:spPr>
        <p:txBody>
          <a:bodyPr lIns="0" tIns="0" rIns="0" bIns="0">
            <a:noAutofit/>
          </a:bodyPr>
          <a:lstStyle>
            <a:lvl1pPr marL="0" indent="0">
              <a:buNone/>
              <a:defRPr sz="800" i="1">
                <a:solidFill>
                  <a:schemeClr val="accent6"/>
                </a:solidFill>
              </a:defRPr>
            </a:lvl1pPr>
            <a:lvl2pPr marL="311142" indent="0">
              <a:buNone/>
              <a:defRPr sz="933">
                <a:solidFill>
                  <a:schemeClr val="accent6"/>
                </a:solidFill>
              </a:defRPr>
            </a:lvl2pPr>
            <a:lvl3pPr marL="611701" indent="0">
              <a:buNone/>
              <a:defRPr sz="933">
                <a:solidFill>
                  <a:schemeClr val="accent6"/>
                </a:solidFill>
              </a:defRPr>
            </a:lvl3pPr>
            <a:lvl4pPr marL="918610" indent="0">
              <a:buNone/>
              <a:defRPr sz="933">
                <a:solidFill>
                  <a:schemeClr val="accent6"/>
                </a:solidFill>
              </a:defRPr>
            </a:lvl4pPr>
            <a:lvl5pPr marL="1219170" indent="0">
              <a:buNone/>
              <a:defRPr sz="933">
                <a:solidFill>
                  <a:schemeClr val="accent6"/>
                </a:solidFill>
              </a:defRPr>
            </a:lvl5pPr>
          </a:lstStyle>
          <a:p>
            <a:pPr lvl="0"/>
            <a:r>
              <a:rPr lang="en-US" dirty="0"/>
              <a:t>Photo/Image Credit</a:t>
            </a:r>
          </a:p>
        </p:txBody>
      </p:sp>
      <p:sp>
        <p:nvSpPr>
          <p:cNvPr id="13" name="Text Placeholder 3">
            <a:extLst>
              <a:ext uri="{FF2B5EF4-FFF2-40B4-BE49-F238E27FC236}">
                <a16:creationId xmlns:a16="http://schemas.microsoft.com/office/drawing/2014/main" id="{280900F6-3B3F-4F4A-8429-17E4076D24C1}"/>
              </a:ext>
            </a:extLst>
          </p:cNvPr>
          <p:cNvSpPr>
            <a:spLocks noGrp="1"/>
          </p:cNvSpPr>
          <p:nvPr>
            <p:ph type="body" sz="quarter" idx="18" hasCustomPrompt="1"/>
          </p:nvPr>
        </p:nvSpPr>
        <p:spPr>
          <a:xfrm>
            <a:off x="4329008" y="5821220"/>
            <a:ext cx="3534833" cy="455121"/>
          </a:xfrm>
        </p:spPr>
        <p:txBody>
          <a:bodyPr lIns="0" tIns="0" rIns="0" bIns="0">
            <a:noAutofit/>
          </a:bodyPr>
          <a:lstStyle>
            <a:lvl1pPr marL="0" indent="0">
              <a:buNone/>
              <a:defRPr sz="800" i="1">
                <a:solidFill>
                  <a:schemeClr val="accent6"/>
                </a:solidFill>
              </a:defRPr>
            </a:lvl1pPr>
            <a:lvl2pPr marL="311142" indent="0">
              <a:buNone/>
              <a:defRPr sz="933">
                <a:solidFill>
                  <a:schemeClr val="accent6"/>
                </a:solidFill>
              </a:defRPr>
            </a:lvl2pPr>
            <a:lvl3pPr marL="611701" indent="0">
              <a:buNone/>
              <a:defRPr sz="933">
                <a:solidFill>
                  <a:schemeClr val="accent6"/>
                </a:solidFill>
              </a:defRPr>
            </a:lvl3pPr>
            <a:lvl4pPr marL="918610" indent="0">
              <a:buNone/>
              <a:defRPr sz="933">
                <a:solidFill>
                  <a:schemeClr val="accent6"/>
                </a:solidFill>
              </a:defRPr>
            </a:lvl4pPr>
            <a:lvl5pPr marL="1219170" indent="0">
              <a:buNone/>
              <a:defRPr sz="933">
                <a:solidFill>
                  <a:schemeClr val="accent6"/>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D0C6F426-5EF9-43A2-8DA2-5BB17768093D}"/>
              </a:ext>
            </a:extLst>
          </p:cNvPr>
          <p:cNvSpPr>
            <a:spLocks noGrp="1"/>
          </p:cNvSpPr>
          <p:nvPr>
            <p:ph type="ftr" sz="quarter" idx="20"/>
          </p:nvPr>
        </p:nvSpPr>
        <p:spPr/>
        <p:txBody>
          <a:bodyPr/>
          <a:lstStyle/>
          <a:p>
            <a:endParaRPr lang="en-US"/>
          </a:p>
        </p:txBody>
      </p:sp>
      <p:sp>
        <p:nvSpPr>
          <p:cNvPr id="9" name="Slide Number Placeholder 8">
            <a:extLst>
              <a:ext uri="{FF2B5EF4-FFF2-40B4-BE49-F238E27FC236}">
                <a16:creationId xmlns:a16="http://schemas.microsoft.com/office/drawing/2014/main" id="{5E8F76AB-BA70-4473-9610-8E9D85CA8431}"/>
              </a:ext>
            </a:extLst>
          </p:cNvPr>
          <p:cNvSpPr>
            <a:spLocks noGrp="1"/>
          </p:cNvSpPr>
          <p:nvPr>
            <p:ph type="sldNum" sz="quarter" idx="21"/>
          </p:nvPr>
        </p:nvSpPr>
        <p:spPr/>
        <p:txBody>
          <a:bodyPr/>
          <a:lstStyle/>
          <a:p>
            <a:fld id="{0F34878C-CC7A-184B-AE84-00DC339661F1}" type="slidenum">
              <a:rPr lang="en-US" smtClean="0"/>
              <a:t>‹#›</a:t>
            </a:fld>
            <a:endParaRPr lang="en-US"/>
          </a:p>
        </p:txBody>
      </p:sp>
      <p:sp>
        <p:nvSpPr>
          <p:cNvPr id="12" name="Text Placeholder 3">
            <a:extLst>
              <a:ext uri="{FF2B5EF4-FFF2-40B4-BE49-F238E27FC236}">
                <a16:creationId xmlns:a16="http://schemas.microsoft.com/office/drawing/2014/main" id="{02023008-9212-4632-B985-C05ACD7E15EA}"/>
              </a:ext>
            </a:extLst>
          </p:cNvPr>
          <p:cNvSpPr>
            <a:spLocks noGrp="1"/>
          </p:cNvSpPr>
          <p:nvPr>
            <p:ph type="body" sz="quarter" idx="22" hasCustomPrompt="1"/>
          </p:nvPr>
        </p:nvSpPr>
        <p:spPr>
          <a:xfrm>
            <a:off x="8067041" y="5829301"/>
            <a:ext cx="3534833" cy="455121"/>
          </a:xfrm>
        </p:spPr>
        <p:txBody>
          <a:bodyPr lIns="0" tIns="0" rIns="0" bIns="0">
            <a:noAutofit/>
          </a:bodyPr>
          <a:lstStyle>
            <a:lvl1pPr marL="0" indent="0">
              <a:buNone/>
              <a:defRPr sz="800" i="1">
                <a:solidFill>
                  <a:schemeClr val="accent6"/>
                </a:solidFill>
              </a:defRPr>
            </a:lvl1pPr>
            <a:lvl2pPr marL="311142" indent="0">
              <a:buNone/>
              <a:defRPr sz="933">
                <a:solidFill>
                  <a:schemeClr val="accent6"/>
                </a:solidFill>
              </a:defRPr>
            </a:lvl2pPr>
            <a:lvl3pPr marL="611701" indent="0">
              <a:buNone/>
              <a:defRPr sz="933">
                <a:solidFill>
                  <a:schemeClr val="accent6"/>
                </a:solidFill>
              </a:defRPr>
            </a:lvl3pPr>
            <a:lvl4pPr marL="918610" indent="0">
              <a:buNone/>
              <a:defRPr sz="933">
                <a:solidFill>
                  <a:schemeClr val="accent6"/>
                </a:solidFill>
              </a:defRPr>
            </a:lvl4pPr>
            <a:lvl5pPr marL="1219170" indent="0">
              <a:buNone/>
              <a:defRPr sz="933">
                <a:solidFill>
                  <a:schemeClr val="accent6"/>
                </a:solidFill>
              </a:defRPr>
            </a:lvl5pPr>
          </a:lstStyle>
          <a:p>
            <a:pPr lvl="0"/>
            <a:r>
              <a:rPr lang="en-US" dirty="0"/>
              <a:t>Photo/Image Credit</a:t>
            </a:r>
          </a:p>
        </p:txBody>
      </p:sp>
    </p:spTree>
    <p:extLst>
      <p:ext uri="{BB962C8B-B14F-4D97-AF65-F5344CB8AC3E}">
        <p14:creationId xmlns:p14="http://schemas.microsoft.com/office/powerpoint/2010/main" val="92158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2" name="Footer Placeholder 1">
            <a:extLst>
              <a:ext uri="{FF2B5EF4-FFF2-40B4-BE49-F238E27FC236}">
                <a16:creationId xmlns:a16="http://schemas.microsoft.com/office/drawing/2014/main" id="{DFFB0986-62F8-444E-91D2-5780F9DF0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1FEF73-4BBE-426E-84E2-B3CC99DF6F84}"/>
              </a:ext>
            </a:extLst>
          </p:cNvPr>
          <p:cNvSpPr>
            <a:spLocks noGrp="1"/>
          </p:cNvSpPr>
          <p:nvPr>
            <p:ph type="sldNum" sz="quarter" idx="12"/>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01101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
        <p:nvSpPr>
          <p:cNvPr id="2" name="Title 1">
            <a:extLst>
              <a:ext uri="{FF2B5EF4-FFF2-40B4-BE49-F238E27FC236}">
                <a16:creationId xmlns:a16="http://schemas.microsoft.com/office/drawing/2014/main" id="{795E67DE-D090-4E05-A78B-1B661FF15B03}"/>
              </a:ext>
            </a:extLst>
          </p:cNvPr>
          <p:cNvSpPr>
            <a:spLocks noGrp="1"/>
          </p:cNvSpPr>
          <p:nvPr>
            <p:ph type="title" hasCustomPrompt="1"/>
          </p:nvPr>
        </p:nvSpPr>
        <p:spPr>
          <a:xfrm>
            <a:off x="602336" y="1669356"/>
            <a:ext cx="5283200" cy="1811779"/>
          </a:xfrm>
          <a:noFill/>
        </p:spPr>
        <p:txBody>
          <a:bodyPr tIns="45720" anchor="b" anchorCtr="0"/>
          <a:lstStyle>
            <a:lvl1pPr algn="l">
              <a:defRPr>
                <a:solidFill>
                  <a:schemeClr val="tx1"/>
                </a:solidFill>
              </a:defRPr>
            </a:lvl1pPr>
          </a:lstStyle>
          <a:p>
            <a:pPr lvl="0"/>
            <a:r>
              <a:rPr lang="en-US" dirty="0"/>
              <a:t>Transition Slide Title</a:t>
            </a:r>
          </a:p>
        </p:txBody>
      </p:sp>
    </p:spTree>
    <p:extLst>
      <p:ext uri="{BB962C8B-B14F-4D97-AF65-F5344CB8AC3E}">
        <p14:creationId xmlns:p14="http://schemas.microsoft.com/office/powerpoint/2010/main" val="42781125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118872" rIns="91440" bIns="45720" rtlCol="0" anchor="ctr">
            <a:noAutofit/>
          </a:bodyPr>
          <a:lstStyle/>
          <a:p>
            <a:r>
              <a:rPr lang="en-US" dirty="0"/>
              <a:t>Click to edit Master </a:t>
            </a:r>
            <a:br>
              <a:rPr lang="en-US" dirty="0"/>
            </a:br>
            <a:r>
              <a:rPr lang="en-US" dirty="0"/>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4F1087DF-75A7-4515-92AC-E5AEB8C80724}"/>
              </a:ext>
            </a:extLst>
          </p:cNvPr>
          <p:cNvSpPr>
            <a:spLocks noGrp="1"/>
          </p:cNvSpPr>
          <p:nvPr>
            <p:ph type="ftr" sz="quarter" idx="3"/>
          </p:nvPr>
        </p:nvSpPr>
        <p:spPr>
          <a:xfrm>
            <a:off x="8417876" y="6513445"/>
            <a:ext cx="2742961" cy="209089"/>
          </a:xfrm>
          <a:prstGeom prst="rect">
            <a:avLst/>
          </a:prstGeom>
        </p:spPr>
        <p:txBody>
          <a:bodyPr vert="horz" lIns="0" tIns="0" rIns="0" bIns="0" rtlCol="0" anchor="ctr"/>
          <a:lstStyle>
            <a:lvl1pPr algn="ctr">
              <a:defRPr sz="1067">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0C4757C-AA2C-467E-9F46-C444790FFF57}"/>
              </a:ext>
            </a:extLst>
          </p:cNvPr>
          <p:cNvSpPr>
            <a:spLocks noGrp="1"/>
          </p:cNvSpPr>
          <p:nvPr>
            <p:ph type="sldNum" sz="quarter" idx="4"/>
          </p:nvPr>
        </p:nvSpPr>
        <p:spPr>
          <a:xfrm>
            <a:off x="11294282" y="6513445"/>
            <a:ext cx="575101" cy="209089"/>
          </a:xfrm>
          <a:prstGeom prst="rect">
            <a:avLst/>
          </a:prstGeom>
        </p:spPr>
        <p:txBody>
          <a:bodyPr vert="horz" lIns="0" tIns="0" rIns="0" bIns="0" rtlCol="0" anchor="ctr"/>
          <a:lstStyle>
            <a:lvl1pPr algn="l">
              <a:defRPr sz="1067">
                <a:solidFill>
                  <a:schemeClr val="tx1"/>
                </a:solidFill>
                <a:latin typeface="+mj-lt"/>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521616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xStyles>
    <p:titleStyle>
      <a:lvl1pPr marL="0" algn="ctr" defTabSz="609585" rtl="0" eaLnBrk="1" latinLnBrk="0" hangingPunct="1">
        <a:lnSpc>
          <a:spcPts val="3733"/>
        </a:lnSpc>
        <a:spcBef>
          <a:spcPts val="0"/>
        </a:spcBef>
        <a:buNone/>
        <a:defRPr sz="4000" kern="1200" spc="0">
          <a:solidFill>
            <a:schemeClr val="bg1"/>
          </a:solidFill>
          <a:latin typeface="+mj-lt"/>
          <a:ea typeface="+mj-ea"/>
          <a:cs typeface="+mj-cs"/>
        </a:defRPr>
      </a:lvl1pPr>
    </p:titleStyle>
    <p:bodyStyle>
      <a:lvl1pPr marL="230712" indent="-230712" algn="l" defTabSz="609585" rtl="0" eaLnBrk="1" latinLnBrk="0" hangingPunct="1">
        <a:spcBef>
          <a:spcPct val="20000"/>
        </a:spcBef>
        <a:buFont typeface="Arial"/>
        <a:buChar char="•"/>
        <a:defRPr sz="3200" kern="1200">
          <a:solidFill>
            <a:schemeClr val="tx1"/>
          </a:solidFill>
          <a:latin typeface="+mn-lt"/>
          <a:ea typeface="+mn-ea"/>
          <a:cs typeface="+mn-cs"/>
        </a:defRPr>
      </a:lvl1pPr>
      <a:lvl2pPr marL="613818" indent="-302676" algn="l" defTabSz="609585" rtl="0" eaLnBrk="1" latinLnBrk="0" hangingPunct="1">
        <a:spcBef>
          <a:spcPct val="20000"/>
        </a:spcBef>
        <a:buFont typeface="Arial"/>
        <a:buChar char="–"/>
        <a:defRPr sz="3200" kern="1200">
          <a:solidFill>
            <a:schemeClr val="tx1"/>
          </a:solidFill>
          <a:latin typeface="+mn-lt"/>
          <a:ea typeface="+mn-ea"/>
          <a:cs typeface="+mn-cs"/>
        </a:defRPr>
      </a:lvl2pPr>
      <a:lvl3pPr marL="838179" indent="-226478" algn="l" defTabSz="609585" rtl="0" eaLnBrk="1" latinLnBrk="0" hangingPunct="1">
        <a:spcBef>
          <a:spcPct val="20000"/>
        </a:spcBef>
        <a:buFont typeface="Arial"/>
        <a:buChar char="•"/>
        <a:defRPr sz="2933" kern="1200">
          <a:solidFill>
            <a:schemeClr val="tx1"/>
          </a:solidFill>
          <a:latin typeface="+mn-lt"/>
          <a:ea typeface="+mn-ea"/>
          <a:cs typeface="+mn-cs"/>
        </a:defRPr>
      </a:lvl3pPr>
      <a:lvl4pPr marL="1219170" indent="-300559" algn="l" defTabSz="609585" rtl="0" eaLnBrk="1" latinLnBrk="0" hangingPunct="1">
        <a:spcBef>
          <a:spcPct val="20000"/>
        </a:spcBef>
        <a:buFont typeface="Arial"/>
        <a:buChar char="–"/>
        <a:defRPr sz="2667" kern="1200">
          <a:solidFill>
            <a:schemeClr val="tx1"/>
          </a:solidFill>
          <a:latin typeface="+mn-lt"/>
          <a:ea typeface="+mn-ea"/>
          <a:cs typeface="+mn-cs"/>
        </a:defRPr>
      </a:lvl4pPr>
      <a:lvl5pPr marL="1445648" indent="-226478" algn="l" defTabSz="609585" rtl="0" eaLnBrk="1" latinLnBrk="0" hangingPunct="1">
        <a:spcBef>
          <a:spcPct val="20000"/>
        </a:spcBef>
        <a:buFont typeface="Arial"/>
        <a:buChar char="»"/>
        <a:tabLst>
          <a:tab pos="1445648" algn="l"/>
        </a:tabLst>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055E-199B-D19A-37F4-A9FCB8C0C90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C3EAD9E-36F7-5022-BE83-A0725E3BBDBD}"/>
              </a:ext>
            </a:extLst>
          </p:cNvPr>
          <p:cNvSpPr>
            <a:spLocks noGrp="1"/>
          </p:cNvSpPr>
          <p:nvPr>
            <p:ph idx="1"/>
          </p:nvPr>
        </p:nvSpPr>
        <p:spPr/>
        <p:txBody>
          <a:bodyPr/>
          <a:lstStyle/>
          <a:p>
            <a:r>
              <a:rPr lang="en-US" dirty="0"/>
              <a:t>We are developing cost curves for marine energy mooring components</a:t>
            </a:r>
          </a:p>
          <a:p>
            <a:r>
              <a:rPr lang="en-US" dirty="0"/>
              <a:t>However, typically developers and end users do not know </a:t>
            </a:r>
            <a:r>
              <a:rPr lang="en-US"/>
              <a:t>all the </a:t>
            </a:r>
            <a:r>
              <a:rPr lang="en-US" dirty="0"/>
              <a:t>information needed for those cost curves</a:t>
            </a:r>
          </a:p>
          <a:p>
            <a:r>
              <a:rPr lang="en-US" dirty="0"/>
              <a:t>Solution: tool that takes user inputs and selects appropriate component sizes to calculate costs </a:t>
            </a:r>
          </a:p>
        </p:txBody>
      </p:sp>
    </p:spTree>
    <p:extLst>
      <p:ext uri="{BB962C8B-B14F-4D97-AF65-F5344CB8AC3E}">
        <p14:creationId xmlns:p14="http://schemas.microsoft.com/office/powerpoint/2010/main" val="209209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614FC-59E6-66AC-1034-441C71BC8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D823C-3826-3422-5260-229ECAC9E05C}"/>
              </a:ext>
            </a:extLst>
          </p:cNvPr>
          <p:cNvSpPr>
            <a:spLocks noGrp="1"/>
          </p:cNvSpPr>
          <p:nvPr>
            <p:ph type="title"/>
          </p:nvPr>
        </p:nvSpPr>
        <p:spPr>
          <a:xfrm>
            <a:off x="609600" y="2"/>
            <a:ext cx="5497435" cy="572754"/>
          </a:xfrm>
        </p:spPr>
        <p:txBody>
          <a:bodyPr/>
          <a:lstStyle/>
          <a:p>
            <a:r>
              <a:rPr lang="en-US" dirty="0"/>
              <a:t>A2 Assumptions</a:t>
            </a:r>
          </a:p>
        </p:txBody>
      </p:sp>
      <p:sp>
        <p:nvSpPr>
          <p:cNvPr id="3" name="Content Placeholder 2">
            <a:extLst>
              <a:ext uri="{FF2B5EF4-FFF2-40B4-BE49-F238E27FC236}">
                <a16:creationId xmlns:a16="http://schemas.microsoft.com/office/drawing/2014/main" id="{408FB599-B854-1740-1BBE-A15938EDAE6B}"/>
              </a:ext>
            </a:extLst>
          </p:cNvPr>
          <p:cNvSpPr>
            <a:spLocks noGrp="1"/>
          </p:cNvSpPr>
          <p:nvPr>
            <p:ph idx="1"/>
          </p:nvPr>
        </p:nvSpPr>
        <p:spPr>
          <a:xfrm>
            <a:off x="609600" y="649824"/>
            <a:ext cx="10972800" cy="6012233"/>
          </a:xfrm>
        </p:spPr>
        <p:txBody>
          <a:bodyPr>
            <a:normAutofit fontScale="92500" lnSpcReduction="20000"/>
          </a:bodyPr>
          <a:lstStyle/>
          <a:p>
            <a:pPr marL="0" indent="0">
              <a:spcBef>
                <a:spcPts val="0"/>
              </a:spcBef>
              <a:buNone/>
            </a:pPr>
            <a:r>
              <a:rPr lang="en-US" sz="2000" dirty="0"/>
              <a:t>Line Design Load = Line MBL calculated from diameter using </a:t>
            </a:r>
            <a:r>
              <a:rPr lang="en-US" sz="2000" dirty="0" err="1"/>
              <a:t>MoorProps</a:t>
            </a:r>
            <a:r>
              <a:rPr lang="en-US" sz="2000" dirty="0"/>
              <a:t> values # This is unique to each line, allowing for different sized anchors for different lines</a:t>
            </a:r>
          </a:p>
          <a:p>
            <a:pPr marL="0" indent="0">
              <a:spcBef>
                <a:spcPts val="0"/>
              </a:spcBef>
              <a:buNone/>
            </a:pPr>
            <a:endParaRPr lang="en-US" sz="2000" dirty="0"/>
          </a:p>
          <a:p>
            <a:pPr marL="0" indent="0">
              <a:spcBef>
                <a:spcPts val="0"/>
              </a:spcBef>
              <a:buNone/>
            </a:pPr>
            <a:r>
              <a:rPr lang="en-US" sz="2000" dirty="0"/>
              <a:t># Anchor and connection values </a:t>
            </a:r>
          </a:p>
          <a:p>
            <a:pPr marL="0" indent="0">
              <a:spcBef>
                <a:spcPts val="0"/>
              </a:spcBef>
              <a:buNone/>
            </a:pPr>
            <a:endParaRPr lang="en-US" sz="2000" dirty="0"/>
          </a:p>
          <a:p>
            <a:pPr marL="0" indent="0">
              <a:spcBef>
                <a:spcPts val="0"/>
              </a:spcBef>
              <a:buNone/>
            </a:pPr>
            <a:r>
              <a:rPr lang="en-US" sz="2000" dirty="0"/>
              <a:t>For each line type:</a:t>
            </a:r>
          </a:p>
          <a:p>
            <a:pPr>
              <a:spcBef>
                <a:spcPts val="0"/>
              </a:spcBef>
            </a:pPr>
            <a:r>
              <a:rPr lang="en-US" sz="2000" dirty="0"/>
              <a:t>Anchor size and type = choose anchor from design load, anchor load direction, and soil type</a:t>
            </a:r>
          </a:p>
          <a:p>
            <a:pPr lvl="1">
              <a:spcBef>
                <a:spcPts val="0"/>
              </a:spcBef>
            </a:pPr>
            <a:r>
              <a:rPr lang="en-US" sz="2000" dirty="0"/>
              <a:t>if horizontal load direction:</a:t>
            </a:r>
          </a:p>
          <a:p>
            <a:pPr lvl="2">
              <a:spcBef>
                <a:spcPts val="0"/>
              </a:spcBef>
            </a:pPr>
            <a:r>
              <a:rPr lang="en-US" sz="1800" dirty="0"/>
              <a:t>horizontal load = line design load</a:t>
            </a:r>
          </a:p>
          <a:p>
            <a:pPr lvl="2">
              <a:spcBef>
                <a:spcPts val="0"/>
              </a:spcBef>
            </a:pPr>
            <a:r>
              <a:rPr lang="en-US" sz="1800" dirty="0"/>
              <a:t>vertical load = 0.0</a:t>
            </a:r>
          </a:p>
          <a:p>
            <a:pPr lvl="2">
              <a:spcBef>
                <a:spcPts val="0"/>
              </a:spcBef>
            </a:pPr>
            <a:r>
              <a:rPr lang="en-US" sz="1800" dirty="0"/>
              <a:t>Default anchor type = Drag embedment</a:t>
            </a:r>
          </a:p>
          <a:p>
            <a:pPr lvl="1">
              <a:spcBef>
                <a:spcPts val="0"/>
              </a:spcBef>
            </a:pPr>
            <a:r>
              <a:rPr lang="en-US" sz="2000" dirty="0"/>
              <a:t>if both load directions: # 45 deg hang off angle, forces split 50/50</a:t>
            </a:r>
          </a:p>
          <a:p>
            <a:pPr lvl="2">
              <a:spcBef>
                <a:spcPts val="0"/>
              </a:spcBef>
            </a:pPr>
            <a:r>
              <a:rPr lang="en-US" sz="1800" dirty="0"/>
              <a:t>Vertical and horizontal load = sqrt(2* line design load^2)</a:t>
            </a:r>
          </a:p>
          <a:p>
            <a:pPr lvl="2">
              <a:spcBef>
                <a:spcPts val="0"/>
              </a:spcBef>
            </a:pPr>
            <a:r>
              <a:rPr lang="en-US" sz="1800" dirty="0"/>
              <a:t>Default anchor type = concrete gravity anchor</a:t>
            </a:r>
          </a:p>
          <a:p>
            <a:pPr lvl="1">
              <a:spcBef>
                <a:spcPts val="0"/>
              </a:spcBef>
            </a:pPr>
            <a:r>
              <a:rPr lang="en-US" sz="2000" dirty="0"/>
              <a:t>if vertical load direction</a:t>
            </a:r>
          </a:p>
          <a:p>
            <a:pPr lvl="2">
              <a:spcBef>
                <a:spcPts val="0"/>
              </a:spcBef>
            </a:pPr>
            <a:r>
              <a:rPr lang="en-US" sz="1800" dirty="0"/>
              <a:t>horizontal load = 0.0</a:t>
            </a:r>
          </a:p>
          <a:p>
            <a:pPr lvl="2">
              <a:spcBef>
                <a:spcPts val="0"/>
              </a:spcBef>
            </a:pPr>
            <a:r>
              <a:rPr lang="en-US" sz="1800" dirty="0"/>
              <a:t>vertical load = line design load</a:t>
            </a:r>
          </a:p>
          <a:p>
            <a:pPr lvl="2">
              <a:spcBef>
                <a:spcPts val="0"/>
              </a:spcBef>
            </a:pPr>
            <a:r>
              <a:rPr lang="en-US" sz="1800" dirty="0"/>
              <a:t>Default anchor type = concrete gravity anchor</a:t>
            </a:r>
          </a:p>
          <a:p>
            <a:pPr lvl="1">
              <a:spcBef>
                <a:spcPts val="0"/>
              </a:spcBef>
            </a:pPr>
            <a:r>
              <a:rPr lang="en-US" sz="2000" dirty="0"/>
              <a:t>if drag embedment, VLA, SEPLA, or suction:</a:t>
            </a:r>
          </a:p>
          <a:p>
            <a:pPr lvl="2">
              <a:spcBef>
                <a:spcPts val="0"/>
              </a:spcBef>
            </a:pPr>
            <a:r>
              <a:rPr lang="en-US" sz="1800" dirty="0"/>
              <a:t>mass = MoorPy </a:t>
            </a:r>
            <a:r>
              <a:rPr lang="en-US" sz="1800" dirty="0" err="1"/>
              <a:t>getAnchorMass</a:t>
            </a:r>
            <a:r>
              <a:rPr lang="en-US" sz="1800" dirty="0"/>
              <a:t> function</a:t>
            </a:r>
          </a:p>
          <a:p>
            <a:pPr lvl="1">
              <a:spcBef>
                <a:spcPts val="0"/>
              </a:spcBef>
            </a:pPr>
            <a:r>
              <a:rPr lang="en-US" sz="2000" dirty="0"/>
              <a:t>if gravity anchor:</a:t>
            </a:r>
          </a:p>
          <a:p>
            <a:pPr lvl="2">
              <a:spcBef>
                <a:spcPts val="0"/>
              </a:spcBef>
            </a:pPr>
            <a:r>
              <a:rPr lang="en-US" sz="1800" dirty="0"/>
              <a:t>mass = max(2 * vertical load / g , 1.65 * horizontal load / g) # 2x safety factor for vertical 1.6x for horizontal per API standards. Use the larger value</a:t>
            </a:r>
            <a:endParaRPr lang="en-US" sz="2000" dirty="0"/>
          </a:p>
          <a:p>
            <a:pPr>
              <a:spcBef>
                <a:spcPts val="0"/>
              </a:spcBef>
            </a:pPr>
            <a:r>
              <a:rPr lang="en-US" sz="2000" dirty="0"/>
              <a:t>Number of these anchors = Number of anchors per line* number of lines</a:t>
            </a:r>
          </a:p>
          <a:p>
            <a:pPr>
              <a:spcBef>
                <a:spcPts val="0"/>
              </a:spcBef>
            </a:pPr>
            <a:r>
              <a:rPr lang="en-US" sz="2000" dirty="0"/>
              <a:t>Connection Mass += 10^-5 * design load # rough guess based on </a:t>
            </a:r>
            <a:r>
              <a:rPr lang="en-US" sz="2000" dirty="0" err="1"/>
              <a:t>TidGen</a:t>
            </a:r>
            <a:r>
              <a:rPr lang="en-US" sz="2000" dirty="0"/>
              <a:t> chain MBL and connection hardware mass</a:t>
            </a:r>
          </a:p>
          <a:p>
            <a:pPr>
              <a:spcBef>
                <a:spcPts val="0"/>
              </a:spcBef>
            </a:pPr>
            <a:endParaRPr lang="en-US" sz="2000" dirty="0"/>
          </a:p>
        </p:txBody>
      </p:sp>
    </p:spTree>
    <p:extLst>
      <p:ext uri="{BB962C8B-B14F-4D97-AF65-F5344CB8AC3E}">
        <p14:creationId xmlns:p14="http://schemas.microsoft.com/office/powerpoint/2010/main" val="429351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B4AA2-1E57-9F54-8AD0-054404E50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0D6D7-EA19-0F2C-7EB7-39EBCB3CD22C}"/>
              </a:ext>
            </a:extLst>
          </p:cNvPr>
          <p:cNvSpPr>
            <a:spLocks noGrp="1"/>
          </p:cNvSpPr>
          <p:nvPr>
            <p:ph type="title"/>
          </p:nvPr>
        </p:nvSpPr>
        <p:spPr>
          <a:xfrm>
            <a:off x="609600" y="2"/>
            <a:ext cx="5497435" cy="805342"/>
          </a:xfrm>
        </p:spPr>
        <p:txBody>
          <a:bodyPr/>
          <a:lstStyle/>
          <a:p>
            <a:r>
              <a:rPr lang="en-US" dirty="0"/>
              <a:t>A3 Assumptions</a:t>
            </a:r>
          </a:p>
        </p:txBody>
      </p:sp>
      <p:sp>
        <p:nvSpPr>
          <p:cNvPr id="3" name="Content Placeholder 2">
            <a:extLst>
              <a:ext uri="{FF2B5EF4-FFF2-40B4-BE49-F238E27FC236}">
                <a16:creationId xmlns:a16="http://schemas.microsoft.com/office/drawing/2014/main" id="{03CAEF10-1A5B-89C7-9A74-1EE32183D515}"/>
              </a:ext>
            </a:extLst>
          </p:cNvPr>
          <p:cNvSpPr>
            <a:spLocks noGrp="1"/>
          </p:cNvSpPr>
          <p:nvPr>
            <p:ph idx="1"/>
          </p:nvPr>
        </p:nvSpPr>
        <p:spPr>
          <a:xfrm>
            <a:off x="609600" y="931179"/>
            <a:ext cx="10972800" cy="5194986"/>
          </a:xfrm>
        </p:spPr>
        <p:txBody>
          <a:bodyPr>
            <a:normAutofit/>
          </a:bodyPr>
          <a:lstStyle/>
          <a:p>
            <a:pPr>
              <a:spcBef>
                <a:spcPts val="0"/>
              </a:spcBef>
            </a:pPr>
            <a:r>
              <a:rPr lang="en-US" dirty="0"/>
              <a:t>No assumptions for lines and anchors. Sizes passed directly to cost curves.</a:t>
            </a:r>
            <a:br>
              <a:rPr lang="en-US" dirty="0"/>
            </a:br>
            <a:endParaRPr lang="en-US" dirty="0"/>
          </a:p>
          <a:p>
            <a:pPr marL="0" indent="0">
              <a:spcBef>
                <a:spcPts val="0"/>
              </a:spcBef>
              <a:buNone/>
            </a:pPr>
            <a:r>
              <a:rPr lang="en-US" dirty="0"/>
              <a:t>If connection mass not provided: </a:t>
            </a:r>
          </a:p>
          <a:p>
            <a:pPr>
              <a:spcBef>
                <a:spcPts val="0"/>
              </a:spcBef>
            </a:pPr>
            <a:r>
              <a:rPr lang="en-US" sz="3200" dirty="0"/>
              <a:t>For each line:</a:t>
            </a:r>
          </a:p>
          <a:p>
            <a:pPr lvl="1">
              <a:spcBef>
                <a:spcPts val="0"/>
              </a:spcBef>
            </a:pPr>
            <a:r>
              <a:rPr lang="en-US" sz="3200" dirty="0"/>
              <a:t>Line Design Load = Line MBL calculated from diameter using </a:t>
            </a:r>
            <a:r>
              <a:rPr lang="en-US" sz="3200" dirty="0" err="1"/>
              <a:t>MoorProps</a:t>
            </a:r>
            <a:r>
              <a:rPr lang="en-US" sz="3200" dirty="0"/>
              <a:t> values </a:t>
            </a:r>
          </a:p>
          <a:p>
            <a:pPr lvl="1">
              <a:spcBef>
                <a:spcPts val="0"/>
              </a:spcBef>
            </a:pPr>
            <a:r>
              <a:rPr lang="en-US" dirty="0"/>
              <a:t>Connection Mass += 10^-5 * line design load # rough guess based on </a:t>
            </a:r>
            <a:r>
              <a:rPr lang="en-US" dirty="0" err="1"/>
              <a:t>TidGen</a:t>
            </a:r>
            <a:r>
              <a:rPr lang="en-US" dirty="0"/>
              <a:t> chain MBL and connection hardware mass</a:t>
            </a:r>
          </a:p>
          <a:p>
            <a:pPr marL="0" indent="0">
              <a:buNone/>
            </a:pPr>
            <a:endParaRPr lang="en-US" dirty="0"/>
          </a:p>
        </p:txBody>
      </p:sp>
    </p:spTree>
    <p:extLst>
      <p:ext uri="{BB962C8B-B14F-4D97-AF65-F5344CB8AC3E}">
        <p14:creationId xmlns:p14="http://schemas.microsoft.com/office/powerpoint/2010/main" val="320204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B4D4-55FC-B871-8066-64C2F96B418C}"/>
              </a:ext>
            </a:extLst>
          </p:cNvPr>
          <p:cNvSpPr>
            <a:spLocks noGrp="1"/>
          </p:cNvSpPr>
          <p:nvPr>
            <p:ph type="title"/>
          </p:nvPr>
        </p:nvSpPr>
        <p:spPr/>
        <p:txBody>
          <a:bodyPr/>
          <a:lstStyle/>
          <a:p>
            <a:r>
              <a:rPr lang="en-US" dirty="0"/>
              <a:t>Notes</a:t>
            </a:r>
          </a:p>
        </p:txBody>
      </p:sp>
    </p:spTree>
    <p:extLst>
      <p:ext uri="{BB962C8B-B14F-4D97-AF65-F5344CB8AC3E}">
        <p14:creationId xmlns:p14="http://schemas.microsoft.com/office/powerpoint/2010/main" val="100097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BB2-DE6A-1E8E-7F38-2C5D8E5E8B94}"/>
              </a:ext>
            </a:extLst>
          </p:cNvPr>
          <p:cNvSpPr>
            <a:spLocks noGrp="1"/>
          </p:cNvSpPr>
          <p:nvPr>
            <p:ph type="title"/>
          </p:nvPr>
        </p:nvSpPr>
        <p:spPr>
          <a:xfrm>
            <a:off x="609600" y="1"/>
            <a:ext cx="10900095" cy="1600201"/>
          </a:xfrm>
        </p:spPr>
        <p:txBody>
          <a:bodyPr>
            <a:normAutofit/>
          </a:bodyPr>
          <a:lstStyle/>
          <a:p>
            <a:r>
              <a:rPr lang="en-US" dirty="0"/>
              <a:t>SAM Mooring Cost Breakdown Structure (Capital Costs Device) - These are our end goals</a:t>
            </a:r>
          </a:p>
        </p:txBody>
      </p:sp>
      <p:sp>
        <p:nvSpPr>
          <p:cNvPr id="3" name="Content Placeholder 2">
            <a:extLst>
              <a:ext uri="{FF2B5EF4-FFF2-40B4-BE49-F238E27FC236}">
                <a16:creationId xmlns:a16="http://schemas.microsoft.com/office/drawing/2014/main" id="{CE0FCC73-C70F-8E32-160E-6D7DEF61B2C4}"/>
              </a:ext>
            </a:extLst>
          </p:cNvPr>
          <p:cNvSpPr>
            <a:spLocks noGrp="1"/>
          </p:cNvSpPr>
          <p:nvPr>
            <p:ph idx="1"/>
          </p:nvPr>
        </p:nvSpPr>
        <p:spPr/>
        <p:txBody>
          <a:bodyPr>
            <a:normAutofit fontScale="92500"/>
          </a:bodyPr>
          <a:lstStyle/>
          <a:p>
            <a:pPr marL="0" indent="0">
              <a:buNone/>
            </a:pPr>
            <a:r>
              <a:rPr lang="en-US" dirty="0"/>
              <a:t>These can be filled in by the user, if they don’t use the modeled costs. Otherwise, they will be auto populated with the modeled costs.</a:t>
            </a:r>
          </a:p>
          <a:p>
            <a:r>
              <a:rPr lang="en-US" dirty="0"/>
              <a:t>Mooring lines - $</a:t>
            </a:r>
          </a:p>
          <a:p>
            <a:r>
              <a:rPr lang="en-US" dirty="0"/>
              <a:t>Anchors and piles - $</a:t>
            </a:r>
          </a:p>
          <a:p>
            <a:r>
              <a:rPr lang="en-US" dirty="0"/>
              <a:t>Connecting hardware - $</a:t>
            </a:r>
          </a:p>
          <a:p>
            <a:r>
              <a:rPr lang="en-US" dirty="0"/>
              <a:t>Messenger lines and buoys - $</a:t>
            </a:r>
          </a:p>
          <a:p>
            <a:r>
              <a:rPr lang="en-US" dirty="0"/>
              <a:t>…</a:t>
            </a:r>
          </a:p>
          <a:p>
            <a:r>
              <a:rPr lang="en-US" dirty="0"/>
              <a:t>Other mooring, found., and substructure costs - $</a:t>
            </a:r>
          </a:p>
          <a:p>
            <a:endParaRPr lang="en-US" dirty="0"/>
          </a:p>
        </p:txBody>
      </p:sp>
    </p:spTree>
    <p:extLst>
      <p:ext uri="{BB962C8B-B14F-4D97-AF65-F5344CB8AC3E}">
        <p14:creationId xmlns:p14="http://schemas.microsoft.com/office/powerpoint/2010/main" val="348201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F726-99ED-358B-0E2E-45B988DFBE80}"/>
              </a:ext>
            </a:extLst>
          </p:cNvPr>
          <p:cNvSpPr>
            <a:spLocks noGrp="1"/>
          </p:cNvSpPr>
          <p:nvPr>
            <p:ph type="title"/>
          </p:nvPr>
        </p:nvSpPr>
        <p:spPr>
          <a:xfrm>
            <a:off x="609600" y="1"/>
            <a:ext cx="10774261" cy="1600201"/>
          </a:xfrm>
        </p:spPr>
        <p:txBody>
          <a:bodyPr/>
          <a:lstStyle/>
          <a:p>
            <a:r>
              <a:rPr lang="en-US" dirty="0"/>
              <a:t>Mooring Data in WEC Library (only shown if users use a default WEC, RM3-5-6)</a:t>
            </a:r>
          </a:p>
        </p:txBody>
      </p:sp>
      <p:sp>
        <p:nvSpPr>
          <p:cNvPr id="3" name="Content Placeholder 2">
            <a:extLst>
              <a:ext uri="{FF2B5EF4-FFF2-40B4-BE49-F238E27FC236}">
                <a16:creationId xmlns:a16="http://schemas.microsoft.com/office/drawing/2014/main" id="{CBF970E5-63CD-CF41-61C2-422D3A3316D3}"/>
              </a:ext>
            </a:extLst>
          </p:cNvPr>
          <p:cNvSpPr>
            <a:spLocks noGrp="1"/>
          </p:cNvSpPr>
          <p:nvPr>
            <p:ph idx="1"/>
          </p:nvPr>
        </p:nvSpPr>
        <p:spPr/>
        <p:txBody>
          <a:bodyPr>
            <a:normAutofit fontScale="92500" lnSpcReduction="10000"/>
          </a:bodyPr>
          <a:lstStyle/>
          <a:p>
            <a:pPr marL="0" indent="0">
              <a:buNone/>
            </a:pPr>
            <a:r>
              <a:rPr lang="en-US" dirty="0"/>
              <a:t>This is the information shown to users when the select a WEC from the library. It is likely this is stored in SAM already, which would make using the code easier.</a:t>
            </a:r>
          </a:p>
          <a:p>
            <a:r>
              <a:rPr lang="en-US" dirty="0"/>
              <a:t>Mooring Type</a:t>
            </a:r>
          </a:p>
          <a:p>
            <a:r>
              <a:rPr lang="en-US" dirty="0"/>
              <a:t>We would need to add the component data from each reference model in here (from report). These can give us the costs. The costs from SAM will be different than the report, but that is because we will have updated cost models from the simple ones for the report. Need to make a note of this somewhere</a:t>
            </a:r>
          </a:p>
          <a:p>
            <a:endParaRPr lang="en-US" dirty="0"/>
          </a:p>
        </p:txBody>
      </p:sp>
    </p:spTree>
    <p:extLst>
      <p:ext uri="{BB962C8B-B14F-4D97-AF65-F5344CB8AC3E}">
        <p14:creationId xmlns:p14="http://schemas.microsoft.com/office/powerpoint/2010/main" val="234659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2E05-B875-4A23-CCFE-EB5201793B07}"/>
              </a:ext>
            </a:extLst>
          </p:cNvPr>
          <p:cNvSpPr>
            <a:spLocks noGrp="1"/>
          </p:cNvSpPr>
          <p:nvPr>
            <p:ph type="title"/>
          </p:nvPr>
        </p:nvSpPr>
        <p:spPr>
          <a:xfrm>
            <a:off x="609600" y="1"/>
            <a:ext cx="10849761" cy="1600201"/>
          </a:xfrm>
        </p:spPr>
        <p:txBody>
          <a:bodyPr/>
          <a:lstStyle/>
          <a:p>
            <a:r>
              <a:rPr lang="en-US" dirty="0"/>
              <a:t>Existing SAM inputs for modeled costs</a:t>
            </a:r>
          </a:p>
        </p:txBody>
      </p:sp>
      <p:sp>
        <p:nvSpPr>
          <p:cNvPr id="3" name="Content Placeholder 2">
            <a:extLst>
              <a:ext uri="{FF2B5EF4-FFF2-40B4-BE49-F238E27FC236}">
                <a16:creationId xmlns:a16="http://schemas.microsoft.com/office/drawing/2014/main" id="{D19F62E3-6FD1-B395-DE70-AE7B80BD20BD}"/>
              </a:ext>
            </a:extLst>
          </p:cNvPr>
          <p:cNvSpPr>
            <a:spLocks noGrp="1"/>
          </p:cNvSpPr>
          <p:nvPr>
            <p:ph idx="1"/>
          </p:nvPr>
        </p:nvSpPr>
        <p:spPr/>
        <p:txBody>
          <a:bodyPr/>
          <a:lstStyle/>
          <a:p>
            <a:pPr marL="0" indent="0">
              <a:buNone/>
            </a:pPr>
            <a:r>
              <a:rPr lang="en-US" dirty="0"/>
              <a:t>These inputs are used with a general $/kw mooring cost curve, that is continuously updated based on spreadsheets maintained by Elena </a:t>
            </a:r>
          </a:p>
          <a:p>
            <a:r>
              <a:rPr lang="en-US" dirty="0"/>
              <a:t>kW (Wave Energy Converter)</a:t>
            </a:r>
          </a:p>
          <a:p>
            <a:r>
              <a:rPr lang="en-US" dirty="0"/>
              <a:t>Depth (Array)</a:t>
            </a:r>
          </a:p>
        </p:txBody>
      </p:sp>
    </p:spTree>
    <p:extLst>
      <p:ext uri="{BB962C8B-B14F-4D97-AF65-F5344CB8AC3E}">
        <p14:creationId xmlns:p14="http://schemas.microsoft.com/office/powerpoint/2010/main" val="96877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7291-56AF-8F45-95A3-3F02E46A5CB9}"/>
              </a:ext>
            </a:extLst>
          </p:cNvPr>
          <p:cNvSpPr>
            <a:spLocks noGrp="1"/>
          </p:cNvSpPr>
          <p:nvPr>
            <p:ph type="title"/>
          </p:nvPr>
        </p:nvSpPr>
        <p:spPr/>
        <p:txBody>
          <a:bodyPr/>
          <a:lstStyle/>
          <a:p>
            <a:r>
              <a:rPr lang="en-US" dirty="0"/>
              <a:t>New Proposed SAM modeled costs</a:t>
            </a:r>
          </a:p>
        </p:txBody>
      </p:sp>
      <p:sp>
        <p:nvSpPr>
          <p:cNvPr id="3" name="Content Placeholder 2">
            <a:extLst>
              <a:ext uri="{FF2B5EF4-FFF2-40B4-BE49-F238E27FC236}">
                <a16:creationId xmlns:a16="http://schemas.microsoft.com/office/drawing/2014/main" id="{D26D5CE0-D62B-82D4-E51E-3F960EF82D9E}"/>
              </a:ext>
            </a:extLst>
          </p:cNvPr>
          <p:cNvSpPr>
            <a:spLocks noGrp="1"/>
          </p:cNvSpPr>
          <p:nvPr>
            <p:ph idx="1"/>
          </p:nvPr>
        </p:nvSpPr>
        <p:spPr/>
        <p:txBody>
          <a:bodyPr>
            <a:normAutofit fontScale="85000" lnSpcReduction="10000"/>
          </a:bodyPr>
          <a:lstStyle/>
          <a:p>
            <a:pPr marL="0" indent="0">
              <a:buNone/>
            </a:pPr>
            <a:r>
              <a:rPr lang="en-US" dirty="0"/>
              <a:t>Three levels of user inputs. A small description of each would be provided next to each one with the info button:  </a:t>
            </a:r>
          </a:p>
          <a:p>
            <a:pPr marL="514350" indent="-514350">
              <a:buFont typeface="+mj-lt"/>
              <a:buAutoNum type="arabicPeriod"/>
            </a:pPr>
            <a:r>
              <a:rPr lang="en-US" dirty="0"/>
              <a:t>User choose library of mooring configurations (catenary, semi-taut, taut, tension) and provide the soil type and design load</a:t>
            </a:r>
          </a:p>
          <a:p>
            <a:pPr marL="514350" indent="-514350">
              <a:buFont typeface="+mj-lt"/>
              <a:buAutoNum type="arabicPeriod"/>
            </a:pPr>
            <a:r>
              <a:rPr lang="en-US" dirty="0"/>
              <a:t>Users provide line material, diameter, length, anchor loading direction, number of anchors, and soil type. In other words, users give the mooring line information and SAM figures out the other values. </a:t>
            </a:r>
          </a:p>
          <a:p>
            <a:pPr marL="514350" indent="-514350">
              <a:buFont typeface="+mj-lt"/>
              <a:buAutoNum type="arabicPeriod"/>
            </a:pPr>
            <a:r>
              <a:rPr lang="en-US" dirty="0"/>
              <a:t>User provide all design sizes, including line diameter and length, anchor mass, connection mass, and buoyancy. All SAM does is take these values and input them to the cost curves.</a:t>
            </a:r>
          </a:p>
        </p:txBody>
      </p:sp>
      <p:pic>
        <p:nvPicPr>
          <p:cNvPr id="5" name="Picture 4">
            <a:extLst>
              <a:ext uri="{FF2B5EF4-FFF2-40B4-BE49-F238E27FC236}">
                <a16:creationId xmlns:a16="http://schemas.microsoft.com/office/drawing/2014/main" id="{00950BB1-6C64-AAE9-834F-2DB649B3C2D2}"/>
              </a:ext>
            </a:extLst>
          </p:cNvPr>
          <p:cNvPicPr>
            <a:picLocks noChangeAspect="1"/>
          </p:cNvPicPr>
          <p:nvPr/>
        </p:nvPicPr>
        <p:blipFill>
          <a:blip r:embed="rId2"/>
          <a:stretch>
            <a:fillRect/>
          </a:stretch>
        </p:blipFill>
        <p:spPr>
          <a:xfrm>
            <a:off x="6096000" y="2262115"/>
            <a:ext cx="289214" cy="289214"/>
          </a:xfrm>
          <a:prstGeom prst="rect">
            <a:avLst/>
          </a:prstGeom>
        </p:spPr>
      </p:pic>
    </p:spTree>
    <p:extLst>
      <p:ext uri="{BB962C8B-B14F-4D97-AF65-F5344CB8AC3E}">
        <p14:creationId xmlns:p14="http://schemas.microsoft.com/office/powerpoint/2010/main" val="364960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AC67-2756-39B7-3F59-9A3E12484760}"/>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070A1FA8-40EB-B51C-1AFD-A5229B709E35}"/>
              </a:ext>
            </a:extLst>
          </p:cNvPr>
          <p:cNvSpPr>
            <a:spLocks noGrp="1"/>
          </p:cNvSpPr>
          <p:nvPr>
            <p:ph idx="1"/>
          </p:nvPr>
        </p:nvSpPr>
        <p:spPr>
          <a:xfrm>
            <a:off x="609600" y="1773690"/>
            <a:ext cx="10972800" cy="4837318"/>
          </a:xfrm>
        </p:spPr>
        <p:txBody>
          <a:bodyPr>
            <a:normAutofit fontScale="92500" lnSpcReduction="20000"/>
          </a:bodyPr>
          <a:lstStyle/>
          <a:p>
            <a:r>
              <a:rPr lang="en-US" dirty="0"/>
              <a:t>To use the tool, execute the user_interface_draft2.py file in the command line. </a:t>
            </a:r>
          </a:p>
          <a:p>
            <a:r>
              <a:rPr lang="en-US" dirty="0"/>
              <a:t>This ppt lays out the potential menu options for SAM that the tool walks through. It also includes lists of the assumptions made for each menu choice.</a:t>
            </a:r>
          </a:p>
          <a:p>
            <a:r>
              <a:rPr lang="en-US" dirty="0"/>
              <a:t>Notes: </a:t>
            </a:r>
          </a:p>
          <a:p>
            <a:pPr lvl="1"/>
            <a:r>
              <a:rPr lang="en-US" dirty="0"/>
              <a:t>The tool coefficients are incomplete. We still need a full set of cost curves and holding capacity.</a:t>
            </a:r>
          </a:p>
          <a:p>
            <a:pPr lvl="1"/>
            <a:r>
              <a:rPr lang="en-US" dirty="0"/>
              <a:t>This tool is currently dependent on MoorPy for anchor sizing. Discussion is needed to determine how we bring that over for implementation into SAM</a:t>
            </a:r>
          </a:p>
        </p:txBody>
      </p:sp>
      <p:sp>
        <p:nvSpPr>
          <p:cNvPr id="4" name="TextBox 3">
            <a:extLst>
              <a:ext uri="{FF2B5EF4-FFF2-40B4-BE49-F238E27FC236}">
                <a16:creationId xmlns:a16="http://schemas.microsoft.com/office/drawing/2014/main" id="{6CE72E1E-6EA4-164A-B8AA-8EC0AE04082E}"/>
              </a:ext>
            </a:extLst>
          </p:cNvPr>
          <p:cNvSpPr txBox="1"/>
          <p:nvPr/>
        </p:nvSpPr>
        <p:spPr>
          <a:xfrm>
            <a:off x="718668" y="6424529"/>
            <a:ext cx="10776733" cy="369332"/>
          </a:xfrm>
          <a:prstGeom prst="rect">
            <a:avLst/>
          </a:prstGeom>
          <a:noFill/>
        </p:spPr>
        <p:txBody>
          <a:bodyPr wrap="none" rtlCol="0">
            <a:spAutoFit/>
          </a:bodyPr>
          <a:lstStyle/>
          <a:p>
            <a:r>
              <a:rPr lang="en-US" dirty="0"/>
              <a:t>Note: in the following slides ‘:’ indicates an option users select, ‘=’ indicates the value the option has been set to </a:t>
            </a:r>
          </a:p>
        </p:txBody>
      </p:sp>
    </p:spTree>
    <p:extLst>
      <p:ext uri="{BB962C8B-B14F-4D97-AF65-F5344CB8AC3E}">
        <p14:creationId xmlns:p14="http://schemas.microsoft.com/office/powerpoint/2010/main" val="130453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30C580-0776-43D8-9D00-B67727932256}"/>
              </a:ext>
            </a:extLst>
          </p:cNvPr>
          <p:cNvPicPr>
            <a:picLocks noChangeAspect="1"/>
          </p:cNvPicPr>
          <p:nvPr/>
        </p:nvPicPr>
        <p:blipFill>
          <a:blip r:embed="rId3"/>
          <a:stretch>
            <a:fillRect/>
          </a:stretch>
        </p:blipFill>
        <p:spPr>
          <a:xfrm>
            <a:off x="1468074" y="2008769"/>
            <a:ext cx="7772400" cy="4228445"/>
          </a:xfrm>
          <a:prstGeom prst="rect">
            <a:avLst/>
          </a:prstGeom>
        </p:spPr>
      </p:pic>
      <p:sp>
        <p:nvSpPr>
          <p:cNvPr id="2" name="Title 1">
            <a:extLst>
              <a:ext uri="{FF2B5EF4-FFF2-40B4-BE49-F238E27FC236}">
                <a16:creationId xmlns:a16="http://schemas.microsoft.com/office/drawing/2014/main" id="{A913BD10-F489-F80B-A181-756CADC470A1}"/>
              </a:ext>
            </a:extLst>
          </p:cNvPr>
          <p:cNvSpPr>
            <a:spLocks noGrp="1"/>
          </p:cNvSpPr>
          <p:nvPr>
            <p:ph type="title"/>
          </p:nvPr>
        </p:nvSpPr>
        <p:spPr>
          <a:xfrm>
            <a:off x="838200" y="-11331"/>
            <a:ext cx="10515600" cy="985478"/>
          </a:xfrm>
        </p:spPr>
        <p:txBody>
          <a:bodyPr/>
          <a:lstStyle/>
          <a:p>
            <a:r>
              <a:rPr lang="en-US" sz="2800" dirty="0"/>
              <a:t>Implementation of new modeled costs </a:t>
            </a:r>
          </a:p>
        </p:txBody>
      </p:sp>
      <p:sp>
        <p:nvSpPr>
          <p:cNvPr id="3" name="Content Placeholder 2">
            <a:extLst>
              <a:ext uri="{FF2B5EF4-FFF2-40B4-BE49-F238E27FC236}">
                <a16:creationId xmlns:a16="http://schemas.microsoft.com/office/drawing/2014/main" id="{2969B900-7F09-86B8-25FF-0D924FDE462C}"/>
              </a:ext>
            </a:extLst>
          </p:cNvPr>
          <p:cNvSpPr>
            <a:spLocks noGrp="1"/>
          </p:cNvSpPr>
          <p:nvPr>
            <p:ph idx="1"/>
          </p:nvPr>
        </p:nvSpPr>
        <p:spPr>
          <a:xfrm>
            <a:off x="838200" y="974146"/>
            <a:ext cx="10515600" cy="4351338"/>
          </a:xfrm>
        </p:spPr>
        <p:txBody>
          <a:bodyPr/>
          <a:lstStyle/>
          <a:p>
            <a:pPr marL="0" indent="0">
              <a:buNone/>
            </a:pPr>
            <a:r>
              <a:rPr lang="en-US" sz="1800" dirty="0"/>
              <a:t>This would be added on the wave energy converter or tidal energy converter tab under the existing power calculations if import WEC was selected</a:t>
            </a:r>
          </a:p>
          <a:p>
            <a:pPr marL="0" indent="0">
              <a:buNone/>
            </a:pPr>
            <a:endParaRPr lang="en-US" dirty="0"/>
          </a:p>
        </p:txBody>
      </p:sp>
      <p:sp>
        <p:nvSpPr>
          <p:cNvPr id="6" name="TextBox 5">
            <a:extLst>
              <a:ext uri="{FF2B5EF4-FFF2-40B4-BE49-F238E27FC236}">
                <a16:creationId xmlns:a16="http://schemas.microsoft.com/office/drawing/2014/main" id="{803D6F1C-D67E-B004-2387-5A0E5FE1F5C4}"/>
              </a:ext>
            </a:extLst>
          </p:cNvPr>
          <p:cNvSpPr txBox="1"/>
          <p:nvPr/>
        </p:nvSpPr>
        <p:spPr>
          <a:xfrm>
            <a:off x="2951525" y="5112882"/>
            <a:ext cx="7148819" cy="261610"/>
          </a:xfrm>
          <a:prstGeom prst="rect">
            <a:avLst/>
          </a:prstGeom>
          <a:noFill/>
          <a:ln>
            <a:solidFill>
              <a:schemeClr val="accent1"/>
            </a:solidFill>
          </a:ln>
        </p:spPr>
        <p:txBody>
          <a:bodyPr wrap="square" rtlCol="0">
            <a:spAutoFit/>
          </a:bodyPr>
          <a:lstStyle/>
          <a:p>
            <a:r>
              <a:rPr lang="en-US" sz="1100" dirty="0"/>
              <a:t>Foundation type drop down menu: Floating, Bottom fixed, etc. </a:t>
            </a:r>
            <a:r>
              <a:rPr lang="en-US" sz="1100" dirty="0">
                <a:sym typeface="Wingdings" pitchFamily="2" charset="2"/>
              </a:rPr>
              <a:t>Whatever the existing SAM foundation types are</a:t>
            </a:r>
            <a:endParaRPr lang="en-US" sz="1100" dirty="0"/>
          </a:p>
        </p:txBody>
      </p:sp>
    </p:spTree>
    <p:extLst>
      <p:ext uri="{BB962C8B-B14F-4D97-AF65-F5344CB8AC3E}">
        <p14:creationId xmlns:p14="http://schemas.microsoft.com/office/powerpoint/2010/main" val="292002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FDA8E-6DBA-C121-29C8-D8C3E83AFD3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CE405D3-43B9-9B9D-E208-B52CA18D653C}"/>
              </a:ext>
            </a:extLst>
          </p:cNvPr>
          <p:cNvPicPr>
            <a:picLocks noChangeAspect="1"/>
          </p:cNvPicPr>
          <p:nvPr/>
        </p:nvPicPr>
        <p:blipFill>
          <a:blip r:embed="rId2"/>
          <a:stretch>
            <a:fillRect/>
          </a:stretch>
        </p:blipFill>
        <p:spPr>
          <a:xfrm>
            <a:off x="1862357" y="1413151"/>
            <a:ext cx="7772400" cy="4228445"/>
          </a:xfrm>
          <a:prstGeom prst="rect">
            <a:avLst/>
          </a:prstGeom>
        </p:spPr>
      </p:pic>
      <p:sp>
        <p:nvSpPr>
          <p:cNvPr id="2" name="Title 1">
            <a:extLst>
              <a:ext uri="{FF2B5EF4-FFF2-40B4-BE49-F238E27FC236}">
                <a16:creationId xmlns:a16="http://schemas.microsoft.com/office/drawing/2014/main" id="{DA877C57-DBC2-BC06-98B8-A9DAF503EABA}"/>
              </a:ext>
            </a:extLst>
          </p:cNvPr>
          <p:cNvSpPr>
            <a:spLocks noGrp="1"/>
          </p:cNvSpPr>
          <p:nvPr>
            <p:ph type="title"/>
          </p:nvPr>
        </p:nvSpPr>
        <p:spPr>
          <a:xfrm>
            <a:off x="838200" y="0"/>
            <a:ext cx="10515600" cy="877784"/>
          </a:xfrm>
        </p:spPr>
        <p:txBody>
          <a:bodyPr>
            <a:normAutofit/>
          </a:bodyPr>
          <a:lstStyle/>
          <a:p>
            <a:r>
              <a:rPr lang="en-US" sz="2400" dirty="0"/>
              <a:t>If (Import WEC) &amp; (If floating)</a:t>
            </a:r>
          </a:p>
        </p:txBody>
      </p:sp>
      <p:sp>
        <p:nvSpPr>
          <p:cNvPr id="3" name="Content Placeholder 2">
            <a:extLst>
              <a:ext uri="{FF2B5EF4-FFF2-40B4-BE49-F238E27FC236}">
                <a16:creationId xmlns:a16="http://schemas.microsoft.com/office/drawing/2014/main" id="{87CE5851-014E-947E-E33E-446C55008335}"/>
              </a:ext>
            </a:extLst>
          </p:cNvPr>
          <p:cNvSpPr>
            <a:spLocks noGrp="1"/>
          </p:cNvSpPr>
          <p:nvPr>
            <p:ph idx="1"/>
          </p:nvPr>
        </p:nvSpPr>
        <p:spPr>
          <a:xfrm>
            <a:off x="838200" y="877784"/>
            <a:ext cx="10515600" cy="5589734"/>
          </a:xfrm>
        </p:spPr>
        <p:txBody>
          <a:bodyPr>
            <a:normAutofit/>
          </a:bodyPr>
          <a:lstStyle/>
          <a:p>
            <a:pPr marL="0" indent="0">
              <a:buNone/>
            </a:pPr>
            <a:r>
              <a:rPr lang="en-US" sz="2000" dirty="0"/>
              <a:t>Users choose which level of input they want to give</a:t>
            </a:r>
          </a:p>
          <a:p>
            <a:pPr marL="0" indent="0">
              <a:buNone/>
            </a:pPr>
            <a:endParaRPr lang="en-US" sz="2000" dirty="0"/>
          </a:p>
        </p:txBody>
      </p:sp>
      <p:sp>
        <p:nvSpPr>
          <p:cNvPr id="6" name="TextBox 5">
            <a:extLst>
              <a:ext uri="{FF2B5EF4-FFF2-40B4-BE49-F238E27FC236}">
                <a16:creationId xmlns:a16="http://schemas.microsoft.com/office/drawing/2014/main" id="{16BAB35F-C031-EB49-D159-AB8D45660E4E}"/>
              </a:ext>
            </a:extLst>
          </p:cNvPr>
          <p:cNvSpPr txBox="1"/>
          <p:nvPr/>
        </p:nvSpPr>
        <p:spPr>
          <a:xfrm>
            <a:off x="3422707" y="4479480"/>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653EE4D2-7B3F-D50D-5B56-812AC11D49A6}"/>
              </a:ext>
            </a:extLst>
          </p:cNvPr>
          <p:cNvSpPr txBox="1"/>
          <p:nvPr/>
        </p:nvSpPr>
        <p:spPr>
          <a:xfrm>
            <a:off x="3422707" y="5260951"/>
            <a:ext cx="4798504" cy="261610"/>
          </a:xfrm>
          <a:prstGeom prst="rect">
            <a:avLst/>
          </a:prstGeom>
          <a:noFill/>
          <a:ln>
            <a:solidFill>
              <a:schemeClr val="accent1"/>
            </a:solidFill>
          </a:ln>
        </p:spPr>
        <p:txBody>
          <a:bodyPr wrap="square" rtlCol="0">
            <a:spAutoFit/>
          </a:bodyPr>
          <a:lstStyle/>
          <a:p>
            <a:r>
              <a:rPr lang="en-US" sz="1100" dirty="0"/>
              <a:t>Level of input drop down: mooring library, line data, full mooring data</a:t>
            </a:r>
          </a:p>
        </p:txBody>
      </p:sp>
      <p:sp>
        <p:nvSpPr>
          <p:cNvPr id="5" name="TextBox 4">
            <a:extLst>
              <a:ext uri="{FF2B5EF4-FFF2-40B4-BE49-F238E27FC236}">
                <a16:creationId xmlns:a16="http://schemas.microsoft.com/office/drawing/2014/main" id="{5681854A-9333-0FE6-1242-04ADC3412303}"/>
              </a:ext>
            </a:extLst>
          </p:cNvPr>
          <p:cNvSpPr txBox="1"/>
          <p:nvPr/>
        </p:nvSpPr>
        <p:spPr>
          <a:xfrm>
            <a:off x="3422707" y="4870215"/>
            <a:ext cx="4798504" cy="261610"/>
          </a:xfrm>
          <a:prstGeom prst="rect">
            <a:avLst/>
          </a:prstGeom>
          <a:noFill/>
          <a:ln>
            <a:solidFill>
              <a:schemeClr val="accent1"/>
            </a:solidFill>
          </a:ln>
        </p:spPr>
        <p:txBody>
          <a:bodyPr wrap="square" rtlCol="0">
            <a:spAutoFit/>
          </a:bodyPr>
          <a:lstStyle/>
          <a:p>
            <a:r>
              <a:rPr lang="en-US" sz="1100" dirty="0"/>
              <a:t>Input: depth</a:t>
            </a:r>
          </a:p>
        </p:txBody>
      </p:sp>
    </p:spTree>
    <p:extLst>
      <p:ext uri="{BB962C8B-B14F-4D97-AF65-F5344CB8AC3E}">
        <p14:creationId xmlns:p14="http://schemas.microsoft.com/office/powerpoint/2010/main" val="378833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21AE9-CF99-23BA-1E41-8D1B0EE530A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1F75CC7-B9CA-45FA-EB07-36A7A0E5114C}"/>
              </a:ext>
            </a:extLst>
          </p:cNvPr>
          <p:cNvPicPr>
            <a:picLocks noChangeAspect="1"/>
          </p:cNvPicPr>
          <p:nvPr/>
        </p:nvPicPr>
        <p:blipFill>
          <a:blip r:embed="rId2"/>
          <a:stretch>
            <a:fillRect/>
          </a:stretch>
        </p:blipFill>
        <p:spPr>
          <a:xfrm>
            <a:off x="2209800" y="1107090"/>
            <a:ext cx="7772400" cy="4228445"/>
          </a:xfrm>
          <a:prstGeom prst="rect">
            <a:avLst/>
          </a:prstGeom>
        </p:spPr>
      </p:pic>
      <p:sp>
        <p:nvSpPr>
          <p:cNvPr id="2" name="Title 1">
            <a:extLst>
              <a:ext uri="{FF2B5EF4-FFF2-40B4-BE49-F238E27FC236}">
                <a16:creationId xmlns:a16="http://schemas.microsoft.com/office/drawing/2014/main" id="{306571A9-3653-5C25-F7B3-F8125924B1DC}"/>
              </a:ext>
            </a:extLst>
          </p:cNvPr>
          <p:cNvSpPr>
            <a:spLocks noGrp="1"/>
          </p:cNvSpPr>
          <p:nvPr>
            <p:ph type="title"/>
          </p:nvPr>
        </p:nvSpPr>
        <p:spPr>
          <a:xfrm>
            <a:off x="838200" y="67368"/>
            <a:ext cx="10515600" cy="519861"/>
          </a:xfrm>
        </p:spPr>
        <p:txBody>
          <a:bodyPr>
            <a:normAutofit fontScale="90000"/>
          </a:bodyPr>
          <a:lstStyle/>
          <a:p>
            <a:r>
              <a:rPr lang="en-US" sz="2400" dirty="0"/>
              <a:t>Input Level A1: If (Import WEC) &amp; If (floating) &amp; If (mooring library)</a:t>
            </a:r>
          </a:p>
        </p:txBody>
      </p:sp>
      <p:sp>
        <p:nvSpPr>
          <p:cNvPr id="6" name="TextBox 5">
            <a:extLst>
              <a:ext uri="{FF2B5EF4-FFF2-40B4-BE49-F238E27FC236}">
                <a16:creationId xmlns:a16="http://schemas.microsoft.com/office/drawing/2014/main" id="{88751371-C931-78A6-C6A1-0674DCE7002D}"/>
              </a:ext>
            </a:extLst>
          </p:cNvPr>
          <p:cNvSpPr txBox="1"/>
          <p:nvPr/>
        </p:nvSpPr>
        <p:spPr>
          <a:xfrm>
            <a:off x="3770150" y="4173419"/>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E6684FA8-5137-9642-3F50-1A5F73EF0226}"/>
              </a:ext>
            </a:extLst>
          </p:cNvPr>
          <p:cNvSpPr txBox="1"/>
          <p:nvPr/>
        </p:nvSpPr>
        <p:spPr>
          <a:xfrm>
            <a:off x="3770150" y="4542751"/>
            <a:ext cx="4798504" cy="261610"/>
          </a:xfrm>
          <a:prstGeom prst="rect">
            <a:avLst/>
          </a:prstGeom>
          <a:noFill/>
          <a:ln>
            <a:solidFill>
              <a:schemeClr val="accent1"/>
            </a:solidFill>
          </a:ln>
        </p:spPr>
        <p:txBody>
          <a:bodyPr wrap="square" rtlCol="0">
            <a:spAutoFit/>
          </a:bodyPr>
          <a:lstStyle/>
          <a:p>
            <a:r>
              <a:rPr lang="en-US" sz="1100" dirty="0"/>
              <a:t>Level of input drop down = Mooring library</a:t>
            </a:r>
          </a:p>
        </p:txBody>
      </p:sp>
      <p:sp>
        <p:nvSpPr>
          <p:cNvPr id="5" name="TextBox 4">
            <a:extLst>
              <a:ext uri="{FF2B5EF4-FFF2-40B4-BE49-F238E27FC236}">
                <a16:creationId xmlns:a16="http://schemas.microsoft.com/office/drawing/2014/main" id="{E26D7AF9-EDA6-2A04-A8A6-BD9A3ADE9769}"/>
              </a:ext>
            </a:extLst>
          </p:cNvPr>
          <p:cNvSpPr txBox="1"/>
          <p:nvPr/>
        </p:nvSpPr>
        <p:spPr>
          <a:xfrm>
            <a:off x="3770150" y="4881566"/>
            <a:ext cx="4798504" cy="430887"/>
          </a:xfrm>
          <a:prstGeom prst="rect">
            <a:avLst/>
          </a:prstGeom>
          <a:noFill/>
          <a:ln>
            <a:solidFill>
              <a:schemeClr val="accent1"/>
            </a:solidFill>
          </a:ln>
        </p:spPr>
        <p:txBody>
          <a:bodyPr wrap="square" rtlCol="0">
            <a:spAutoFit/>
          </a:bodyPr>
          <a:lstStyle/>
          <a:p>
            <a:r>
              <a:rPr lang="en-US" sz="1100" dirty="0"/>
              <a:t>Choose one mooring configuration: catenary, semi-taut, taut, tension</a:t>
            </a:r>
          </a:p>
          <a:p>
            <a:r>
              <a:rPr lang="en-US" sz="1100" dirty="0"/>
              <a:t>Input: soil type,  mooring design load (max tension expected * safety factor)</a:t>
            </a:r>
          </a:p>
        </p:txBody>
      </p:sp>
      <p:sp>
        <p:nvSpPr>
          <p:cNvPr id="8" name="TextBox 7">
            <a:extLst>
              <a:ext uri="{FF2B5EF4-FFF2-40B4-BE49-F238E27FC236}">
                <a16:creationId xmlns:a16="http://schemas.microsoft.com/office/drawing/2014/main" id="{3CF7DA2D-7184-A3CF-DFB8-D9CB1C059250}"/>
              </a:ext>
            </a:extLst>
          </p:cNvPr>
          <p:cNvSpPr txBox="1"/>
          <p:nvPr/>
        </p:nvSpPr>
        <p:spPr>
          <a:xfrm>
            <a:off x="3770150" y="5415139"/>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buoys (similar to Photovoltaic LCOE inverter tab)</a:t>
            </a:r>
          </a:p>
        </p:txBody>
      </p:sp>
      <p:graphicFrame>
        <p:nvGraphicFramePr>
          <p:cNvPr id="9" name="Table 8">
            <a:extLst>
              <a:ext uri="{FF2B5EF4-FFF2-40B4-BE49-F238E27FC236}">
                <a16:creationId xmlns:a16="http://schemas.microsoft.com/office/drawing/2014/main" id="{1ED4EAF9-F0AC-77CD-6340-89AFAC712DF9}"/>
              </a:ext>
            </a:extLst>
          </p:cNvPr>
          <p:cNvGraphicFramePr>
            <a:graphicFrameLocks noGrp="1"/>
          </p:cNvGraphicFramePr>
          <p:nvPr>
            <p:extLst>
              <p:ext uri="{D42A27DB-BD31-4B8C-83A1-F6EECF244321}">
                <p14:modId xmlns:p14="http://schemas.microsoft.com/office/powerpoint/2010/main" val="3396230035"/>
              </p:ext>
            </p:extLst>
          </p:nvPr>
        </p:nvGraphicFramePr>
        <p:xfrm>
          <a:off x="3770152" y="5870902"/>
          <a:ext cx="4798502" cy="748519"/>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336913208"/>
                    </a:ext>
                  </a:extLst>
                </a:gridCol>
                <a:gridCol w="2399251">
                  <a:extLst>
                    <a:ext uri="{9D8B030D-6E8A-4147-A177-3AD203B41FA5}">
                      <a16:colId xmlns:a16="http://schemas.microsoft.com/office/drawing/2014/main" val="1284103869"/>
                    </a:ext>
                  </a:extLst>
                </a:gridCol>
              </a:tblGrid>
              <a:tr h="291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buoys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Buoyancy</a:t>
                      </a:r>
                    </a:p>
                  </a:txBody>
                  <a:tcPr/>
                </a:tc>
                <a:extLst>
                  <a:ext uri="{0D108BD9-81ED-4DB2-BD59-A6C34878D82A}">
                    <a16:rowId xmlns:a16="http://schemas.microsoft.com/office/drawing/2014/main" val="4169840859"/>
                  </a:ext>
                </a:extLst>
              </a:tr>
              <a:tr h="21653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Tree>
    <p:extLst>
      <p:ext uri="{BB962C8B-B14F-4D97-AF65-F5344CB8AC3E}">
        <p14:creationId xmlns:p14="http://schemas.microsoft.com/office/powerpoint/2010/main" val="311226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EA910-D5EB-AFF5-7909-E2A15E9252E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F5B58F5-BF25-DE30-F953-49CC84D09FB2}"/>
              </a:ext>
            </a:extLst>
          </p:cNvPr>
          <p:cNvPicPr>
            <a:picLocks noChangeAspect="1"/>
          </p:cNvPicPr>
          <p:nvPr/>
        </p:nvPicPr>
        <p:blipFill>
          <a:blip r:embed="rId3"/>
          <a:srcRect t="35083"/>
          <a:stretch/>
        </p:blipFill>
        <p:spPr>
          <a:xfrm>
            <a:off x="1806939" y="931259"/>
            <a:ext cx="7772400" cy="2745006"/>
          </a:xfrm>
          <a:prstGeom prst="rect">
            <a:avLst/>
          </a:prstGeom>
        </p:spPr>
      </p:pic>
      <p:sp>
        <p:nvSpPr>
          <p:cNvPr id="2" name="Title 1">
            <a:extLst>
              <a:ext uri="{FF2B5EF4-FFF2-40B4-BE49-F238E27FC236}">
                <a16:creationId xmlns:a16="http://schemas.microsoft.com/office/drawing/2014/main" id="{73FE339C-041B-C46D-DC39-BC96A954310D}"/>
              </a:ext>
            </a:extLst>
          </p:cNvPr>
          <p:cNvSpPr>
            <a:spLocks noGrp="1"/>
          </p:cNvSpPr>
          <p:nvPr>
            <p:ph type="title"/>
          </p:nvPr>
        </p:nvSpPr>
        <p:spPr>
          <a:xfrm>
            <a:off x="838200" y="67368"/>
            <a:ext cx="10515600" cy="519861"/>
          </a:xfrm>
        </p:spPr>
        <p:txBody>
          <a:bodyPr>
            <a:normAutofit fontScale="90000"/>
          </a:bodyPr>
          <a:lstStyle/>
          <a:p>
            <a:r>
              <a:rPr lang="en-US" sz="2400" dirty="0"/>
              <a:t>Input Level A2: If (Import WEC) &amp; If (floating) &amp; If (line data)</a:t>
            </a:r>
          </a:p>
        </p:txBody>
      </p:sp>
      <p:sp>
        <p:nvSpPr>
          <p:cNvPr id="6" name="TextBox 5">
            <a:extLst>
              <a:ext uri="{FF2B5EF4-FFF2-40B4-BE49-F238E27FC236}">
                <a16:creationId xmlns:a16="http://schemas.microsoft.com/office/drawing/2014/main" id="{0BDDB902-3487-7B8B-E98E-38E457E24B9A}"/>
              </a:ext>
            </a:extLst>
          </p:cNvPr>
          <p:cNvSpPr txBox="1"/>
          <p:nvPr/>
        </p:nvSpPr>
        <p:spPr>
          <a:xfrm>
            <a:off x="3321423" y="2456453"/>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068C360D-C3FD-2B87-8196-78A58D27B92D}"/>
              </a:ext>
            </a:extLst>
          </p:cNvPr>
          <p:cNvSpPr txBox="1"/>
          <p:nvPr/>
        </p:nvSpPr>
        <p:spPr>
          <a:xfrm>
            <a:off x="3321423" y="2786026"/>
            <a:ext cx="4798504" cy="261610"/>
          </a:xfrm>
          <a:prstGeom prst="rect">
            <a:avLst/>
          </a:prstGeom>
          <a:noFill/>
          <a:ln>
            <a:solidFill>
              <a:schemeClr val="accent1"/>
            </a:solidFill>
          </a:ln>
        </p:spPr>
        <p:txBody>
          <a:bodyPr wrap="square" rtlCol="0">
            <a:spAutoFit/>
          </a:bodyPr>
          <a:lstStyle/>
          <a:p>
            <a:r>
              <a:rPr lang="en-US" sz="1100" dirty="0"/>
              <a:t>Level of input drop down = line data</a:t>
            </a:r>
          </a:p>
        </p:txBody>
      </p:sp>
      <p:sp>
        <p:nvSpPr>
          <p:cNvPr id="5" name="TextBox 4">
            <a:extLst>
              <a:ext uri="{FF2B5EF4-FFF2-40B4-BE49-F238E27FC236}">
                <a16:creationId xmlns:a16="http://schemas.microsoft.com/office/drawing/2014/main" id="{185E11B6-6CE8-2BAA-EEEA-9142A07DBBC2}"/>
              </a:ext>
            </a:extLst>
          </p:cNvPr>
          <p:cNvSpPr txBox="1"/>
          <p:nvPr/>
        </p:nvSpPr>
        <p:spPr>
          <a:xfrm>
            <a:off x="3321423" y="3097900"/>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number of line types (similar to Photovoltaic LCOE inverter tab)</a:t>
            </a:r>
          </a:p>
        </p:txBody>
      </p:sp>
      <p:graphicFrame>
        <p:nvGraphicFramePr>
          <p:cNvPr id="8" name="Table 7">
            <a:extLst>
              <a:ext uri="{FF2B5EF4-FFF2-40B4-BE49-F238E27FC236}">
                <a16:creationId xmlns:a16="http://schemas.microsoft.com/office/drawing/2014/main" id="{972592D5-31D8-EDB6-27A9-978AAEE5A20D}"/>
              </a:ext>
            </a:extLst>
          </p:cNvPr>
          <p:cNvGraphicFramePr>
            <a:graphicFrameLocks noGrp="1"/>
          </p:cNvGraphicFramePr>
          <p:nvPr>
            <p:extLst>
              <p:ext uri="{D42A27DB-BD31-4B8C-83A1-F6EECF244321}">
                <p14:modId xmlns:p14="http://schemas.microsoft.com/office/powerpoint/2010/main" val="2655322095"/>
              </p:ext>
            </p:extLst>
          </p:nvPr>
        </p:nvGraphicFramePr>
        <p:xfrm>
          <a:off x="3321423" y="3540790"/>
          <a:ext cx="4798506" cy="1615440"/>
        </p:xfrm>
        <a:graphic>
          <a:graphicData uri="http://schemas.openxmlformats.org/drawingml/2006/table">
            <a:tbl>
              <a:tblPr firstRow="1" bandRow="1">
                <a:tableStyleId>{5C22544A-7EE6-4342-B048-85BDC9FD1C3A}</a:tableStyleId>
              </a:tblPr>
              <a:tblGrid>
                <a:gridCol w="799751">
                  <a:extLst>
                    <a:ext uri="{9D8B030D-6E8A-4147-A177-3AD203B41FA5}">
                      <a16:colId xmlns:a16="http://schemas.microsoft.com/office/drawing/2014/main" val="336913208"/>
                    </a:ext>
                  </a:extLst>
                </a:gridCol>
                <a:gridCol w="799751">
                  <a:extLst>
                    <a:ext uri="{9D8B030D-6E8A-4147-A177-3AD203B41FA5}">
                      <a16:colId xmlns:a16="http://schemas.microsoft.com/office/drawing/2014/main" val="1284103869"/>
                    </a:ext>
                  </a:extLst>
                </a:gridCol>
                <a:gridCol w="799751">
                  <a:extLst>
                    <a:ext uri="{9D8B030D-6E8A-4147-A177-3AD203B41FA5}">
                      <a16:colId xmlns:a16="http://schemas.microsoft.com/office/drawing/2014/main" val="1715034629"/>
                    </a:ext>
                  </a:extLst>
                </a:gridCol>
                <a:gridCol w="799751">
                  <a:extLst>
                    <a:ext uri="{9D8B030D-6E8A-4147-A177-3AD203B41FA5}">
                      <a16:colId xmlns:a16="http://schemas.microsoft.com/office/drawing/2014/main" val="3130373909"/>
                    </a:ext>
                  </a:extLst>
                </a:gridCol>
                <a:gridCol w="799751">
                  <a:extLst>
                    <a:ext uri="{9D8B030D-6E8A-4147-A177-3AD203B41FA5}">
                      <a16:colId xmlns:a16="http://schemas.microsoft.com/office/drawing/2014/main" val="1372929192"/>
                    </a:ext>
                  </a:extLst>
                </a:gridCol>
                <a:gridCol w="799751">
                  <a:extLst>
                    <a:ext uri="{9D8B030D-6E8A-4147-A177-3AD203B41FA5}">
                      <a16:colId xmlns:a16="http://schemas.microsoft.com/office/drawing/2014/main" val="1826545554"/>
                    </a:ext>
                  </a:extLst>
                </a:gridCol>
              </a:tblGrid>
              <a:tr h="855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lines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Line material (chain, polyester, nylon, wire, </a:t>
                      </a:r>
                      <a:r>
                        <a:rPr lang="en-US" sz="1000" b="0" dirty="0" err="1"/>
                        <a:t>hmpe</a:t>
                      </a:r>
                      <a:r>
                        <a:rPr lang="en-US" sz="1000" b="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Diameter (m)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Length  (m)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Anchor load direction (none, horizontal, both, vertical)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anchors per line</a:t>
                      </a:r>
                    </a:p>
                  </a:txBody>
                  <a:tcPr/>
                </a:tc>
                <a:extLst>
                  <a:ext uri="{0D108BD9-81ED-4DB2-BD59-A6C34878D82A}">
                    <a16:rowId xmlns:a16="http://schemas.microsoft.com/office/drawing/2014/main" val="4169840859"/>
                  </a:ext>
                </a:extLst>
              </a:tr>
              <a:tr h="272043">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9" name="TextBox 8">
            <a:extLst>
              <a:ext uri="{FF2B5EF4-FFF2-40B4-BE49-F238E27FC236}">
                <a16:creationId xmlns:a16="http://schemas.microsoft.com/office/drawing/2014/main" id="{3B9846BA-43FA-324B-BE1D-FB88EF80BE22}"/>
              </a:ext>
            </a:extLst>
          </p:cNvPr>
          <p:cNvSpPr txBox="1"/>
          <p:nvPr/>
        </p:nvSpPr>
        <p:spPr>
          <a:xfrm>
            <a:off x="3321421" y="5201459"/>
            <a:ext cx="4798504" cy="261610"/>
          </a:xfrm>
          <a:prstGeom prst="rect">
            <a:avLst/>
          </a:prstGeom>
          <a:noFill/>
          <a:ln>
            <a:solidFill>
              <a:schemeClr val="accent1"/>
            </a:solidFill>
          </a:ln>
        </p:spPr>
        <p:txBody>
          <a:bodyPr wrap="square" rtlCol="0">
            <a:spAutoFit/>
          </a:bodyPr>
          <a:lstStyle/>
          <a:p>
            <a:r>
              <a:rPr lang="en-US" sz="1100" dirty="0"/>
              <a:t>Input: Soil type</a:t>
            </a:r>
          </a:p>
        </p:txBody>
      </p:sp>
      <p:sp>
        <p:nvSpPr>
          <p:cNvPr id="10" name="TextBox 9">
            <a:extLst>
              <a:ext uri="{FF2B5EF4-FFF2-40B4-BE49-F238E27FC236}">
                <a16:creationId xmlns:a16="http://schemas.microsoft.com/office/drawing/2014/main" id="{52D33C8F-AAC3-27E6-0931-5BD50F13D1A0}"/>
              </a:ext>
            </a:extLst>
          </p:cNvPr>
          <p:cNvSpPr txBox="1"/>
          <p:nvPr/>
        </p:nvSpPr>
        <p:spPr>
          <a:xfrm>
            <a:off x="3321421" y="5546963"/>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buoys (similar to Photovoltaic LCOE inverter tab)</a:t>
            </a:r>
          </a:p>
        </p:txBody>
      </p:sp>
      <p:graphicFrame>
        <p:nvGraphicFramePr>
          <p:cNvPr id="11" name="Table 10">
            <a:extLst>
              <a:ext uri="{FF2B5EF4-FFF2-40B4-BE49-F238E27FC236}">
                <a16:creationId xmlns:a16="http://schemas.microsoft.com/office/drawing/2014/main" id="{97A0EAE7-6203-8F03-9FB4-E6BFA149E69A}"/>
              </a:ext>
            </a:extLst>
          </p:cNvPr>
          <p:cNvGraphicFramePr>
            <a:graphicFrameLocks noGrp="1"/>
          </p:cNvGraphicFramePr>
          <p:nvPr>
            <p:extLst>
              <p:ext uri="{D42A27DB-BD31-4B8C-83A1-F6EECF244321}">
                <p14:modId xmlns:p14="http://schemas.microsoft.com/office/powerpoint/2010/main" val="1538941143"/>
              </p:ext>
            </p:extLst>
          </p:nvPr>
        </p:nvGraphicFramePr>
        <p:xfrm>
          <a:off x="3321423" y="6002726"/>
          <a:ext cx="4798502" cy="748519"/>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336913208"/>
                    </a:ext>
                  </a:extLst>
                </a:gridCol>
                <a:gridCol w="2399251">
                  <a:extLst>
                    <a:ext uri="{9D8B030D-6E8A-4147-A177-3AD203B41FA5}">
                      <a16:colId xmlns:a16="http://schemas.microsoft.com/office/drawing/2014/main" val="1284103869"/>
                    </a:ext>
                  </a:extLst>
                </a:gridCol>
              </a:tblGrid>
              <a:tr h="291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buoys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Buoyancy</a:t>
                      </a:r>
                    </a:p>
                  </a:txBody>
                  <a:tcPr/>
                </a:tc>
                <a:extLst>
                  <a:ext uri="{0D108BD9-81ED-4DB2-BD59-A6C34878D82A}">
                    <a16:rowId xmlns:a16="http://schemas.microsoft.com/office/drawing/2014/main" val="4169840859"/>
                  </a:ext>
                </a:extLst>
              </a:tr>
              <a:tr h="21653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Tree>
    <p:extLst>
      <p:ext uri="{BB962C8B-B14F-4D97-AF65-F5344CB8AC3E}">
        <p14:creationId xmlns:p14="http://schemas.microsoft.com/office/powerpoint/2010/main" val="258920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02C40-604C-B6E4-2018-F29E4A6B361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58C5B09-09CF-377C-B424-893F682B6FDD}"/>
              </a:ext>
            </a:extLst>
          </p:cNvPr>
          <p:cNvPicPr>
            <a:picLocks noChangeAspect="1"/>
          </p:cNvPicPr>
          <p:nvPr/>
        </p:nvPicPr>
        <p:blipFill>
          <a:blip r:embed="rId3"/>
          <a:srcRect t="55609"/>
          <a:stretch/>
        </p:blipFill>
        <p:spPr>
          <a:xfrm>
            <a:off x="2145115" y="630792"/>
            <a:ext cx="7772400" cy="1877058"/>
          </a:xfrm>
          <a:prstGeom prst="rect">
            <a:avLst/>
          </a:prstGeom>
        </p:spPr>
      </p:pic>
      <p:sp>
        <p:nvSpPr>
          <p:cNvPr id="2" name="Title 1">
            <a:extLst>
              <a:ext uri="{FF2B5EF4-FFF2-40B4-BE49-F238E27FC236}">
                <a16:creationId xmlns:a16="http://schemas.microsoft.com/office/drawing/2014/main" id="{94659B77-60C9-BBA9-BEDB-2FA549B634F2}"/>
              </a:ext>
            </a:extLst>
          </p:cNvPr>
          <p:cNvSpPr>
            <a:spLocks noGrp="1"/>
          </p:cNvSpPr>
          <p:nvPr>
            <p:ph type="title"/>
          </p:nvPr>
        </p:nvSpPr>
        <p:spPr>
          <a:xfrm>
            <a:off x="838200" y="67368"/>
            <a:ext cx="10515600" cy="519861"/>
          </a:xfrm>
        </p:spPr>
        <p:txBody>
          <a:bodyPr>
            <a:normAutofit fontScale="90000"/>
          </a:bodyPr>
          <a:lstStyle/>
          <a:p>
            <a:r>
              <a:rPr lang="en-US" sz="2400" dirty="0"/>
              <a:t>Input Level A3: If (Import WEC) &amp; If (floating) &amp; If (full mooring data)</a:t>
            </a:r>
          </a:p>
        </p:txBody>
      </p:sp>
      <p:sp>
        <p:nvSpPr>
          <p:cNvPr id="6" name="TextBox 5">
            <a:extLst>
              <a:ext uri="{FF2B5EF4-FFF2-40B4-BE49-F238E27FC236}">
                <a16:creationId xmlns:a16="http://schemas.microsoft.com/office/drawing/2014/main" id="{764F20B3-1EFD-265E-A8E4-2A969E58B97C}"/>
              </a:ext>
            </a:extLst>
          </p:cNvPr>
          <p:cNvSpPr txBox="1"/>
          <p:nvPr/>
        </p:nvSpPr>
        <p:spPr>
          <a:xfrm>
            <a:off x="3696765" y="1393876"/>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2FB3AF9A-8800-2319-996B-42A1BA0DA780}"/>
              </a:ext>
            </a:extLst>
          </p:cNvPr>
          <p:cNvSpPr txBox="1"/>
          <p:nvPr/>
        </p:nvSpPr>
        <p:spPr>
          <a:xfrm>
            <a:off x="3696767" y="1680362"/>
            <a:ext cx="4798504" cy="261610"/>
          </a:xfrm>
          <a:prstGeom prst="rect">
            <a:avLst/>
          </a:prstGeom>
          <a:noFill/>
          <a:ln>
            <a:solidFill>
              <a:schemeClr val="accent1"/>
            </a:solidFill>
          </a:ln>
        </p:spPr>
        <p:txBody>
          <a:bodyPr wrap="square" rtlCol="0">
            <a:spAutoFit/>
          </a:bodyPr>
          <a:lstStyle/>
          <a:p>
            <a:r>
              <a:rPr lang="en-US" sz="1100" dirty="0"/>
              <a:t>Level of input drop down = full mooring data</a:t>
            </a:r>
          </a:p>
        </p:txBody>
      </p:sp>
      <p:sp>
        <p:nvSpPr>
          <p:cNvPr id="8" name="TextBox 7">
            <a:extLst>
              <a:ext uri="{FF2B5EF4-FFF2-40B4-BE49-F238E27FC236}">
                <a16:creationId xmlns:a16="http://schemas.microsoft.com/office/drawing/2014/main" id="{FCA42B6C-9120-9124-1D10-43B30523DF32}"/>
              </a:ext>
            </a:extLst>
          </p:cNvPr>
          <p:cNvSpPr txBox="1"/>
          <p:nvPr/>
        </p:nvSpPr>
        <p:spPr>
          <a:xfrm>
            <a:off x="3696767" y="1976623"/>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line types (similar to Photovoltaic LCOE inverter tab)</a:t>
            </a:r>
          </a:p>
        </p:txBody>
      </p:sp>
      <p:graphicFrame>
        <p:nvGraphicFramePr>
          <p:cNvPr id="9" name="Table 8">
            <a:extLst>
              <a:ext uri="{FF2B5EF4-FFF2-40B4-BE49-F238E27FC236}">
                <a16:creationId xmlns:a16="http://schemas.microsoft.com/office/drawing/2014/main" id="{2901021E-1EF8-405F-7CA8-2A89D637C96C}"/>
              </a:ext>
            </a:extLst>
          </p:cNvPr>
          <p:cNvGraphicFramePr>
            <a:graphicFrameLocks noGrp="1"/>
          </p:cNvGraphicFramePr>
          <p:nvPr>
            <p:extLst>
              <p:ext uri="{D42A27DB-BD31-4B8C-83A1-F6EECF244321}">
                <p14:modId xmlns:p14="http://schemas.microsoft.com/office/powerpoint/2010/main" val="3083681680"/>
              </p:ext>
            </p:extLst>
          </p:nvPr>
        </p:nvGraphicFramePr>
        <p:xfrm>
          <a:off x="3696764" y="2419514"/>
          <a:ext cx="4798504" cy="1005840"/>
        </p:xfrm>
        <a:graphic>
          <a:graphicData uri="http://schemas.openxmlformats.org/drawingml/2006/table">
            <a:tbl>
              <a:tblPr firstRow="1" bandRow="1">
                <a:tableStyleId>{5C22544A-7EE6-4342-B048-85BDC9FD1C3A}</a:tableStyleId>
              </a:tblPr>
              <a:tblGrid>
                <a:gridCol w="1199626">
                  <a:extLst>
                    <a:ext uri="{9D8B030D-6E8A-4147-A177-3AD203B41FA5}">
                      <a16:colId xmlns:a16="http://schemas.microsoft.com/office/drawing/2014/main" val="336913208"/>
                    </a:ext>
                  </a:extLst>
                </a:gridCol>
                <a:gridCol w="1199626">
                  <a:extLst>
                    <a:ext uri="{9D8B030D-6E8A-4147-A177-3AD203B41FA5}">
                      <a16:colId xmlns:a16="http://schemas.microsoft.com/office/drawing/2014/main" val="1284103869"/>
                    </a:ext>
                  </a:extLst>
                </a:gridCol>
                <a:gridCol w="1199626">
                  <a:extLst>
                    <a:ext uri="{9D8B030D-6E8A-4147-A177-3AD203B41FA5}">
                      <a16:colId xmlns:a16="http://schemas.microsoft.com/office/drawing/2014/main" val="1715034629"/>
                    </a:ext>
                  </a:extLst>
                </a:gridCol>
                <a:gridCol w="1199626">
                  <a:extLst>
                    <a:ext uri="{9D8B030D-6E8A-4147-A177-3AD203B41FA5}">
                      <a16:colId xmlns:a16="http://schemas.microsoft.com/office/drawing/2014/main" val="3130373909"/>
                    </a:ext>
                  </a:extLst>
                </a:gridCol>
              </a:tblGrid>
              <a:tr h="462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lines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Line material (chain, polyester, nylon, wire, </a:t>
                      </a:r>
                      <a:r>
                        <a:rPr lang="en-US" sz="1000" b="0" dirty="0" err="1"/>
                        <a:t>hmpe</a:t>
                      </a:r>
                      <a:r>
                        <a:rPr lang="en-US" sz="1000" b="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Diameter (m)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Length (m)</a:t>
                      </a:r>
                    </a:p>
                  </a:txBody>
                  <a:tcPr/>
                </a:tc>
                <a:extLst>
                  <a:ext uri="{0D108BD9-81ED-4DB2-BD59-A6C34878D82A}">
                    <a16:rowId xmlns:a16="http://schemas.microsoft.com/office/drawing/2014/main" val="4169840859"/>
                  </a:ext>
                </a:extLst>
              </a:tr>
              <a:tr h="348252">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10" name="TextBox 9">
            <a:extLst>
              <a:ext uri="{FF2B5EF4-FFF2-40B4-BE49-F238E27FC236}">
                <a16:creationId xmlns:a16="http://schemas.microsoft.com/office/drawing/2014/main" id="{55A8DCCA-345F-32DF-3D68-6E6BBD325E7E}"/>
              </a:ext>
            </a:extLst>
          </p:cNvPr>
          <p:cNvSpPr txBox="1"/>
          <p:nvPr/>
        </p:nvSpPr>
        <p:spPr>
          <a:xfrm>
            <a:off x="3696759" y="3432229"/>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anchor types (similar to Photovoltaic LCOE inverter tab)</a:t>
            </a:r>
          </a:p>
        </p:txBody>
      </p:sp>
      <p:graphicFrame>
        <p:nvGraphicFramePr>
          <p:cNvPr id="11" name="Table 10">
            <a:extLst>
              <a:ext uri="{FF2B5EF4-FFF2-40B4-BE49-F238E27FC236}">
                <a16:creationId xmlns:a16="http://schemas.microsoft.com/office/drawing/2014/main" id="{39B36318-E0D0-3B9E-97D7-4EA3A9B7ED48}"/>
              </a:ext>
            </a:extLst>
          </p:cNvPr>
          <p:cNvGraphicFramePr>
            <a:graphicFrameLocks noGrp="1"/>
          </p:cNvGraphicFramePr>
          <p:nvPr>
            <p:extLst>
              <p:ext uri="{D42A27DB-BD31-4B8C-83A1-F6EECF244321}">
                <p14:modId xmlns:p14="http://schemas.microsoft.com/office/powerpoint/2010/main" val="1611586988"/>
              </p:ext>
            </p:extLst>
          </p:nvPr>
        </p:nvGraphicFramePr>
        <p:xfrm>
          <a:off x="3696757" y="3887992"/>
          <a:ext cx="4798503" cy="1158240"/>
        </p:xfrm>
        <a:graphic>
          <a:graphicData uri="http://schemas.openxmlformats.org/drawingml/2006/table">
            <a:tbl>
              <a:tblPr firstRow="1" bandRow="1">
                <a:tableStyleId>{5C22544A-7EE6-4342-B048-85BDC9FD1C3A}</a:tableStyleId>
              </a:tblPr>
              <a:tblGrid>
                <a:gridCol w="1272001">
                  <a:extLst>
                    <a:ext uri="{9D8B030D-6E8A-4147-A177-3AD203B41FA5}">
                      <a16:colId xmlns:a16="http://schemas.microsoft.com/office/drawing/2014/main" val="336913208"/>
                    </a:ext>
                  </a:extLst>
                </a:gridCol>
                <a:gridCol w="1561500">
                  <a:extLst>
                    <a:ext uri="{9D8B030D-6E8A-4147-A177-3AD203B41FA5}">
                      <a16:colId xmlns:a16="http://schemas.microsoft.com/office/drawing/2014/main" val="1284103869"/>
                    </a:ext>
                  </a:extLst>
                </a:gridCol>
                <a:gridCol w="982501">
                  <a:extLst>
                    <a:ext uri="{9D8B030D-6E8A-4147-A177-3AD203B41FA5}">
                      <a16:colId xmlns:a16="http://schemas.microsoft.com/office/drawing/2014/main" val="1715034629"/>
                    </a:ext>
                  </a:extLst>
                </a:gridCol>
                <a:gridCol w="982501">
                  <a:extLst>
                    <a:ext uri="{9D8B030D-6E8A-4147-A177-3AD203B41FA5}">
                      <a16:colId xmlns:a16="http://schemas.microsoft.com/office/drawing/2014/main" val="3723594794"/>
                    </a:ext>
                  </a:extLst>
                </a:gridCol>
              </a:tblGrid>
              <a:tr h="376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anchors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Anchor type (drag-embedment, </a:t>
                      </a:r>
                      <a:r>
                        <a:rPr lang="en-US" sz="1000" b="0" dirty="0" err="1"/>
                        <a:t>congrav</a:t>
                      </a:r>
                      <a:r>
                        <a:rPr lang="en-US" sz="1000" b="0" dirty="0"/>
                        <a:t>, </a:t>
                      </a:r>
                      <a:r>
                        <a:rPr lang="en-US" sz="1000" b="0" dirty="0" err="1"/>
                        <a:t>steelgrav</a:t>
                      </a:r>
                      <a:r>
                        <a:rPr lang="en-US" sz="1000" b="0" strike="sngStrike" dirty="0"/>
                        <a:t>, VLA, SEPLA, suction</a:t>
                      </a:r>
                      <a:r>
                        <a:rPr lang="en-US" sz="1000" b="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Mass  kg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Soil type (soft clay, medium clay, hard clay, sand)</a:t>
                      </a:r>
                    </a:p>
                  </a:txBody>
                  <a:tcPr/>
                </a:tc>
                <a:extLst>
                  <a:ext uri="{0D108BD9-81ED-4DB2-BD59-A6C34878D82A}">
                    <a16:rowId xmlns:a16="http://schemas.microsoft.com/office/drawing/2014/main" val="4169840859"/>
                  </a:ext>
                </a:extLst>
              </a:tr>
              <a:tr h="280164">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12" name="TextBox 11">
            <a:extLst>
              <a:ext uri="{FF2B5EF4-FFF2-40B4-BE49-F238E27FC236}">
                <a16:creationId xmlns:a16="http://schemas.microsoft.com/office/drawing/2014/main" id="{6E9B3439-A353-2EC2-9B88-399E34A96098}"/>
              </a:ext>
            </a:extLst>
          </p:cNvPr>
          <p:cNvSpPr txBox="1"/>
          <p:nvPr/>
        </p:nvSpPr>
        <p:spPr>
          <a:xfrm>
            <a:off x="3696747" y="5089795"/>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buoys (similar to Photovoltaic LCOE inverter tab)</a:t>
            </a:r>
          </a:p>
        </p:txBody>
      </p:sp>
      <p:graphicFrame>
        <p:nvGraphicFramePr>
          <p:cNvPr id="13" name="Table 12">
            <a:extLst>
              <a:ext uri="{FF2B5EF4-FFF2-40B4-BE49-F238E27FC236}">
                <a16:creationId xmlns:a16="http://schemas.microsoft.com/office/drawing/2014/main" id="{5D05CA14-2C8B-AF75-75E2-8EF123F5331E}"/>
              </a:ext>
            </a:extLst>
          </p:cNvPr>
          <p:cNvGraphicFramePr>
            <a:graphicFrameLocks noGrp="1"/>
          </p:cNvGraphicFramePr>
          <p:nvPr>
            <p:extLst>
              <p:ext uri="{D42A27DB-BD31-4B8C-83A1-F6EECF244321}">
                <p14:modId xmlns:p14="http://schemas.microsoft.com/office/powerpoint/2010/main" val="4168332932"/>
              </p:ext>
            </p:extLst>
          </p:nvPr>
        </p:nvGraphicFramePr>
        <p:xfrm>
          <a:off x="3696749" y="5545558"/>
          <a:ext cx="4798502" cy="748519"/>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336913208"/>
                    </a:ext>
                  </a:extLst>
                </a:gridCol>
                <a:gridCol w="2399251">
                  <a:extLst>
                    <a:ext uri="{9D8B030D-6E8A-4147-A177-3AD203B41FA5}">
                      <a16:colId xmlns:a16="http://schemas.microsoft.com/office/drawing/2014/main" val="1284103869"/>
                    </a:ext>
                  </a:extLst>
                </a:gridCol>
              </a:tblGrid>
              <a:tr h="291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buoys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Buoyancy</a:t>
                      </a:r>
                    </a:p>
                  </a:txBody>
                  <a:tcPr/>
                </a:tc>
                <a:extLst>
                  <a:ext uri="{0D108BD9-81ED-4DB2-BD59-A6C34878D82A}">
                    <a16:rowId xmlns:a16="http://schemas.microsoft.com/office/drawing/2014/main" val="4169840859"/>
                  </a:ext>
                </a:extLst>
              </a:tr>
              <a:tr h="21653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19" name="TextBox 18">
            <a:extLst>
              <a:ext uri="{FF2B5EF4-FFF2-40B4-BE49-F238E27FC236}">
                <a16:creationId xmlns:a16="http://schemas.microsoft.com/office/drawing/2014/main" id="{0415E028-5F51-A5D3-BE7C-4EE32824EC9B}"/>
              </a:ext>
            </a:extLst>
          </p:cNvPr>
          <p:cNvSpPr txBox="1"/>
          <p:nvPr/>
        </p:nvSpPr>
        <p:spPr>
          <a:xfrm>
            <a:off x="3696740" y="6359745"/>
            <a:ext cx="4798504" cy="430887"/>
          </a:xfrm>
          <a:prstGeom prst="rect">
            <a:avLst/>
          </a:prstGeom>
          <a:noFill/>
          <a:ln>
            <a:solidFill>
              <a:schemeClr val="accent1"/>
            </a:solidFill>
          </a:ln>
        </p:spPr>
        <p:txBody>
          <a:bodyPr wrap="square" rtlCol="0">
            <a:spAutoFit/>
          </a:bodyPr>
          <a:lstStyle/>
          <a:p>
            <a:r>
              <a:rPr lang="en-US" sz="1100" dirty="0"/>
              <a:t>Inputs: Connection hardware mass (auto populates based on line diam, can be overwritten)</a:t>
            </a:r>
          </a:p>
        </p:txBody>
      </p:sp>
    </p:spTree>
    <p:extLst>
      <p:ext uri="{BB962C8B-B14F-4D97-AF65-F5344CB8AC3E}">
        <p14:creationId xmlns:p14="http://schemas.microsoft.com/office/powerpoint/2010/main" val="96913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433C-740C-0428-F90E-CBCC2B4DC956}"/>
              </a:ext>
            </a:extLst>
          </p:cNvPr>
          <p:cNvSpPr>
            <a:spLocks noGrp="1"/>
          </p:cNvSpPr>
          <p:nvPr>
            <p:ph type="title"/>
          </p:nvPr>
        </p:nvSpPr>
        <p:spPr>
          <a:xfrm>
            <a:off x="609600" y="2"/>
            <a:ext cx="5497435" cy="572754"/>
          </a:xfrm>
        </p:spPr>
        <p:txBody>
          <a:bodyPr/>
          <a:lstStyle/>
          <a:p>
            <a:r>
              <a:rPr lang="en-US" dirty="0"/>
              <a:t>A1 Assumptions</a:t>
            </a:r>
          </a:p>
        </p:txBody>
      </p:sp>
      <p:sp>
        <p:nvSpPr>
          <p:cNvPr id="3" name="Content Placeholder 2">
            <a:extLst>
              <a:ext uri="{FF2B5EF4-FFF2-40B4-BE49-F238E27FC236}">
                <a16:creationId xmlns:a16="http://schemas.microsoft.com/office/drawing/2014/main" id="{B98C5337-D0BA-0522-FAA6-DB28F9F74F40}"/>
              </a:ext>
            </a:extLst>
          </p:cNvPr>
          <p:cNvSpPr>
            <a:spLocks noGrp="1"/>
          </p:cNvSpPr>
          <p:nvPr>
            <p:ph idx="1"/>
          </p:nvPr>
        </p:nvSpPr>
        <p:spPr>
          <a:xfrm>
            <a:off x="609600" y="572756"/>
            <a:ext cx="10972800" cy="6285244"/>
          </a:xfrm>
        </p:spPr>
        <p:txBody>
          <a:bodyPr>
            <a:normAutofit fontScale="92500"/>
          </a:bodyPr>
          <a:lstStyle/>
          <a:p>
            <a:pPr marL="0" indent="0">
              <a:lnSpc>
                <a:spcPct val="110000"/>
              </a:lnSpc>
              <a:spcBef>
                <a:spcPts val="0"/>
              </a:spcBef>
              <a:buNone/>
            </a:pPr>
            <a:r>
              <a:rPr lang="en-US" sz="1000" dirty="0"/>
              <a:t># Line values (based on shape, depth, and design load)</a:t>
            </a:r>
          </a:p>
          <a:p>
            <a:pPr marL="0" indent="0">
              <a:lnSpc>
                <a:spcPct val="110000"/>
              </a:lnSpc>
              <a:spcBef>
                <a:spcPts val="0"/>
              </a:spcBef>
              <a:buNone/>
            </a:pPr>
            <a:endParaRPr lang="en-US" sz="1000" dirty="0"/>
          </a:p>
          <a:p>
            <a:pPr marL="0" indent="0">
              <a:lnSpc>
                <a:spcPct val="110000"/>
              </a:lnSpc>
              <a:spcBef>
                <a:spcPts val="0"/>
              </a:spcBef>
              <a:buNone/>
            </a:pPr>
            <a:r>
              <a:rPr lang="en-US" sz="1000" dirty="0"/>
              <a:t>Diameter: Diameter for design load using </a:t>
            </a:r>
            <a:r>
              <a:rPr lang="en-US" sz="1000" dirty="0" err="1"/>
              <a:t>MoorProps</a:t>
            </a:r>
            <a:endParaRPr lang="en-US" sz="1000" dirty="0"/>
          </a:p>
          <a:p>
            <a:pPr marL="0" indent="0">
              <a:lnSpc>
                <a:spcPct val="110000"/>
              </a:lnSpc>
              <a:spcBef>
                <a:spcPts val="0"/>
              </a:spcBef>
              <a:buNone/>
            </a:pPr>
            <a:endParaRPr lang="en-US" sz="1000" dirty="0"/>
          </a:p>
          <a:p>
            <a:pPr marL="0" indent="0">
              <a:lnSpc>
                <a:spcPct val="110000"/>
              </a:lnSpc>
              <a:spcBef>
                <a:spcPts val="0"/>
              </a:spcBef>
              <a:buNone/>
            </a:pPr>
            <a:r>
              <a:rPr lang="en-US" sz="1000" dirty="0"/>
              <a:t>If catenary:</a:t>
            </a:r>
          </a:p>
          <a:p>
            <a:pPr>
              <a:lnSpc>
                <a:spcPct val="110000"/>
              </a:lnSpc>
              <a:spcBef>
                <a:spcPts val="0"/>
              </a:spcBef>
            </a:pPr>
            <a:r>
              <a:rPr lang="en-US" sz="1000" dirty="0"/>
              <a:t>Number of line types = 1</a:t>
            </a:r>
          </a:p>
          <a:p>
            <a:pPr>
              <a:lnSpc>
                <a:spcPct val="110000"/>
              </a:lnSpc>
              <a:spcBef>
                <a:spcPts val="0"/>
              </a:spcBef>
            </a:pPr>
            <a:r>
              <a:rPr lang="en-US" sz="1000" dirty="0"/>
              <a:t>Number of these lines = 3</a:t>
            </a:r>
          </a:p>
          <a:p>
            <a:pPr>
              <a:lnSpc>
                <a:spcPct val="110000"/>
              </a:lnSpc>
              <a:spcBef>
                <a:spcPts val="0"/>
              </a:spcBef>
            </a:pPr>
            <a:r>
              <a:rPr lang="en-US" sz="1000" dirty="0"/>
              <a:t>Material = chain</a:t>
            </a:r>
          </a:p>
          <a:p>
            <a:pPr>
              <a:lnSpc>
                <a:spcPct val="110000"/>
              </a:lnSpc>
              <a:spcBef>
                <a:spcPts val="0"/>
              </a:spcBef>
            </a:pPr>
            <a:r>
              <a:rPr lang="en-US" sz="1000" dirty="0"/>
              <a:t>P = ((21.9 * 10^3 * diameter^2) - (pi/4) * (1.89 * diameter)^2 * 1025) * 9.81 # Wet weight per meter (N/m). </a:t>
            </a:r>
            <a:r>
              <a:rPr lang="en-US" sz="1000" dirty="0" err="1"/>
              <a:t>MoorProps</a:t>
            </a:r>
            <a:r>
              <a:rPr lang="en-US" sz="1000" dirty="0"/>
              <a:t> for R4 </a:t>
            </a:r>
            <a:r>
              <a:rPr lang="en-US" sz="1000" dirty="0" err="1"/>
              <a:t>sudlink</a:t>
            </a:r>
            <a:r>
              <a:rPr lang="en-US" sz="1000" dirty="0"/>
              <a:t> chain</a:t>
            </a:r>
          </a:p>
          <a:p>
            <a:pPr>
              <a:lnSpc>
                <a:spcPct val="110000"/>
              </a:lnSpc>
              <a:spcBef>
                <a:spcPts val="0"/>
              </a:spcBef>
            </a:pPr>
            <a:r>
              <a:rPr lang="en-US" sz="1000" dirty="0"/>
              <a:t>Line Length = 15 + depth * sqrt(2*(design load/(P*depth))-1) # where P is the wet weight per meter. Assuming 15m on seabed. </a:t>
            </a:r>
            <a:r>
              <a:rPr lang="en-US" sz="1000" dirty="0" err="1"/>
              <a:t>Eqn</a:t>
            </a:r>
            <a:r>
              <a:rPr lang="en-US" sz="1000" dirty="0"/>
              <a:t> 5.15 from https://</a:t>
            </a:r>
            <a:r>
              <a:rPr lang="en-US" sz="1000" dirty="0" err="1"/>
              <a:t>www.sciencedirect.com</a:t>
            </a:r>
            <a:r>
              <a:rPr lang="en-US" sz="1000" dirty="0"/>
              <a:t>/book/9780128185513/mooring-system-engineering-for-offshore-structures</a:t>
            </a:r>
          </a:p>
          <a:p>
            <a:pPr>
              <a:lnSpc>
                <a:spcPct val="110000"/>
              </a:lnSpc>
              <a:spcBef>
                <a:spcPts val="0"/>
              </a:spcBef>
            </a:pPr>
            <a:r>
              <a:rPr lang="en-US" sz="1000" dirty="0"/>
              <a:t>Number of Anchors = 1</a:t>
            </a:r>
          </a:p>
          <a:p>
            <a:pPr>
              <a:lnSpc>
                <a:spcPct val="110000"/>
              </a:lnSpc>
              <a:spcBef>
                <a:spcPts val="0"/>
              </a:spcBef>
            </a:pPr>
            <a:r>
              <a:rPr lang="en-US" sz="1000" dirty="0"/>
              <a:t>Anchor Load direction = horizontal</a:t>
            </a:r>
          </a:p>
          <a:p>
            <a:pPr marL="0" indent="0">
              <a:lnSpc>
                <a:spcPct val="110000"/>
              </a:lnSpc>
              <a:spcBef>
                <a:spcPts val="0"/>
              </a:spcBef>
              <a:buNone/>
            </a:pPr>
            <a:r>
              <a:rPr lang="en-US" sz="1000" dirty="0"/>
              <a:t>If semi-taut:</a:t>
            </a:r>
          </a:p>
          <a:p>
            <a:pPr>
              <a:lnSpc>
                <a:spcPct val="110000"/>
              </a:lnSpc>
              <a:spcBef>
                <a:spcPts val="0"/>
              </a:spcBef>
            </a:pPr>
            <a:r>
              <a:rPr lang="en-US" sz="1000" dirty="0"/>
              <a:t>Number of lines = 2</a:t>
            </a:r>
          </a:p>
          <a:p>
            <a:pPr>
              <a:lnSpc>
                <a:spcPct val="110000"/>
              </a:lnSpc>
              <a:spcBef>
                <a:spcPts val="0"/>
              </a:spcBef>
            </a:pPr>
            <a:r>
              <a:rPr lang="en-US" sz="1000" dirty="0"/>
              <a:t>1 Number of these lines = 3</a:t>
            </a:r>
          </a:p>
          <a:p>
            <a:pPr>
              <a:lnSpc>
                <a:spcPct val="110000"/>
              </a:lnSpc>
              <a:spcBef>
                <a:spcPts val="0"/>
              </a:spcBef>
            </a:pPr>
            <a:r>
              <a:rPr lang="en-US" sz="1000" dirty="0"/>
              <a:t>1 Material = polyester</a:t>
            </a:r>
          </a:p>
          <a:p>
            <a:pPr>
              <a:lnSpc>
                <a:spcPct val="110000"/>
              </a:lnSpc>
              <a:spcBef>
                <a:spcPts val="0"/>
              </a:spcBef>
            </a:pPr>
            <a:r>
              <a:rPr lang="en-US" sz="1000" dirty="0"/>
              <a:t>1 Length = sqrt(2* depth^2) # Assuming 45 deg hang off, straight to seabed</a:t>
            </a:r>
          </a:p>
          <a:p>
            <a:pPr>
              <a:lnSpc>
                <a:spcPct val="110000"/>
              </a:lnSpc>
              <a:spcBef>
                <a:spcPts val="0"/>
              </a:spcBef>
            </a:pPr>
            <a:r>
              <a:rPr lang="en-US" sz="1000" dirty="0"/>
              <a:t>1 Number of anchors per line = 0</a:t>
            </a:r>
          </a:p>
          <a:p>
            <a:pPr>
              <a:lnSpc>
                <a:spcPct val="110000"/>
              </a:lnSpc>
              <a:spcBef>
                <a:spcPts val="0"/>
              </a:spcBef>
            </a:pPr>
            <a:r>
              <a:rPr lang="en-US" sz="1000" dirty="0"/>
              <a:t>1 Anchor load direction = none</a:t>
            </a:r>
          </a:p>
          <a:p>
            <a:pPr>
              <a:lnSpc>
                <a:spcPct val="110000"/>
              </a:lnSpc>
              <a:spcBef>
                <a:spcPts val="0"/>
              </a:spcBef>
            </a:pPr>
            <a:r>
              <a:rPr lang="en-US" sz="1000" dirty="0"/>
              <a:t>2 Number of these lines = 3</a:t>
            </a:r>
          </a:p>
          <a:p>
            <a:pPr>
              <a:lnSpc>
                <a:spcPct val="110000"/>
              </a:lnSpc>
              <a:spcBef>
                <a:spcPts val="0"/>
              </a:spcBef>
            </a:pPr>
            <a:r>
              <a:rPr lang="en-US" sz="1000" dirty="0"/>
              <a:t>2 Material = chain</a:t>
            </a:r>
          </a:p>
          <a:p>
            <a:pPr>
              <a:lnSpc>
                <a:spcPct val="110000"/>
              </a:lnSpc>
              <a:spcBef>
                <a:spcPts val="0"/>
              </a:spcBef>
            </a:pPr>
            <a:r>
              <a:rPr lang="en-US" sz="1000" dirty="0"/>
              <a:t>2 Length = 15 # assuming 15m of chain on the seabed</a:t>
            </a:r>
          </a:p>
          <a:p>
            <a:pPr>
              <a:lnSpc>
                <a:spcPct val="110000"/>
              </a:lnSpc>
              <a:spcBef>
                <a:spcPts val="0"/>
              </a:spcBef>
            </a:pPr>
            <a:r>
              <a:rPr lang="en-US" sz="1000" dirty="0"/>
              <a:t>2 Number of anchors per line = 1</a:t>
            </a:r>
          </a:p>
          <a:p>
            <a:pPr>
              <a:lnSpc>
                <a:spcPct val="110000"/>
              </a:lnSpc>
              <a:spcBef>
                <a:spcPts val="0"/>
              </a:spcBef>
            </a:pPr>
            <a:r>
              <a:rPr lang="en-US" sz="1000" dirty="0"/>
              <a:t>2 Anchor load direction = horizontal</a:t>
            </a:r>
          </a:p>
          <a:p>
            <a:pPr marL="0" indent="0">
              <a:lnSpc>
                <a:spcPct val="110000"/>
              </a:lnSpc>
              <a:spcBef>
                <a:spcPts val="0"/>
              </a:spcBef>
              <a:buNone/>
            </a:pPr>
            <a:r>
              <a:rPr lang="en-US" sz="1000" dirty="0"/>
              <a:t>If taut:</a:t>
            </a:r>
          </a:p>
          <a:p>
            <a:pPr>
              <a:lnSpc>
                <a:spcPct val="110000"/>
              </a:lnSpc>
              <a:spcBef>
                <a:spcPts val="0"/>
              </a:spcBef>
            </a:pPr>
            <a:r>
              <a:rPr lang="en-US" sz="1000" dirty="0"/>
              <a:t>Number of line types = 1</a:t>
            </a:r>
          </a:p>
          <a:p>
            <a:pPr>
              <a:lnSpc>
                <a:spcPct val="110000"/>
              </a:lnSpc>
              <a:spcBef>
                <a:spcPts val="0"/>
              </a:spcBef>
            </a:pPr>
            <a:r>
              <a:rPr lang="en-US" sz="1000" dirty="0"/>
              <a:t>Number of these lines = 3</a:t>
            </a:r>
          </a:p>
          <a:p>
            <a:pPr>
              <a:lnSpc>
                <a:spcPct val="110000"/>
              </a:lnSpc>
              <a:spcBef>
                <a:spcPts val="0"/>
              </a:spcBef>
            </a:pPr>
            <a:r>
              <a:rPr lang="en-US" sz="1000" dirty="0"/>
              <a:t>Material = polyester</a:t>
            </a:r>
          </a:p>
          <a:p>
            <a:pPr>
              <a:lnSpc>
                <a:spcPct val="110000"/>
              </a:lnSpc>
              <a:spcBef>
                <a:spcPts val="0"/>
              </a:spcBef>
            </a:pPr>
            <a:r>
              <a:rPr lang="en-US" sz="1000" dirty="0"/>
              <a:t>Length = sqrt(2* depth^2) # Assuming 45 deg hang off</a:t>
            </a:r>
          </a:p>
          <a:p>
            <a:pPr>
              <a:lnSpc>
                <a:spcPct val="110000"/>
              </a:lnSpc>
              <a:spcBef>
                <a:spcPts val="0"/>
              </a:spcBef>
            </a:pPr>
            <a:r>
              <a:rPr lang="en-US" sz="1000" dirty="0"/>
              <a:t>Number of anchors per line= 3</a:t>
            </a:r>
          </a:p>
          <a:p>
            <a:pPr>
              <a:lnSpc>
                <a:spcPct val="110000"/>
              </a:lnSpc>
              <a:spcBef>
                <a:spcPts val="0"/>
              </a:spcBef>
            </a:pPr>
            <a:r>
              <a:rPr lang="en-US" sz="1000" dirty="0"/>
              <a:t>Anchor load direction= both</a:t>
            </a:r>
          </a:p>
          <a:p>
            <a:pPr marL="0" indent="0">
              <a:lnSpc>
                <a:spcPct val="110000"/>
              </a:lnSpc>
              <a:spcBef>
                <a:spcPts val="0"/>
              </a:spcBef>
              <a:buNone/>
            </a:pPr>
            <a:r>
              <a:rPr lang="en-US" sz="1000" dirty="0"/>
              <a:t>If tension:</a:t>
            </a:r>
          </a:p>
          <a:p>
            <a:pPr>
              <a:lnSpc>
                <a:spcPct val="110000"/>
              </a:lnSpc>
              <a:spcBef>
                <a:spcPts val="0"/>
              </a:spcBef>
            </a:pPr>
            <a:r>
              <a:rPr lang="en-US" sz="1000" dirty="0"/>
              <a:t>Number of line types = 1</a:t>
            </a:r>
          </a:p>
          <a:p>
            <a:pPr>
              <a:lnSpc>
                <a:spcPct val="110000"/>
              </a:lnSpc>
              <a:spcBef>
                <a:spcPts val="0"/>
              </a:spcBef>
            </a:pPr>
            <a:r>
              <a:rPr lang="en-US" sz="1000" dirty="0"/>
              <a:t>Number of these lines = 8</a:t>
            </a:r>
          </a:p>
          <a:p>
            <a:pPr>
              <a:lnSpc>
                <a:spcPct val="110000"/>
              </a:lnSpc>
              <a:spcBef>
                <a:spcPts val="0"/>
              </a:spcBef>
            </a:pPr>
            <a:r>
              <a:rPr lang="en-US" sz="1000" dirty="0"/>
              <a:t>Material = </a:t>
            </a:r>
            <a:r>
              <a:rPr lang="en-US" sz="1000" dirty="0" err="1"/>
              <a:t>hmpe</a:t>
            </a:r>
            <a:endParaRPr lang="en-US" sz="1000" dirty="0"/>
          </a:p>
          <a:p>
            <a:pPr>
              <a:lnSpc>
                <a:spcPct val="110000"/>
              </a:lnSpc>
              <a:spcBef>
                <a:spcPts val="0"/>
              </a:spcBef>
            </a:pPr>
            <a:r>
              <a:rPr lang="en-US" sz="1000" dirty="0"/>
              <a:t>Length = depth</a:t>
            </a:r>
          </a:p>
          <a:p>
            <a:pPr>
              <a:lnSpc>
                <a:spcPct val="110000"/>
              </a:lnSpc>
              <a:spcBef>
                <a:spcPts val="0"/>
              </a:spcBef>
            </a:pPr>
            <a:r>
              <a:rPr lang="en-US" sz="1000" dirty="0"/>
              <a:t>Number of anchors per line = 1</a:t>
            </a:r>
          </a:p>
          <a:p>
            <a:pPr>
              <a:lnSpc>
                <a:spcPct val="110000"/>
              </a:lnSpc>
              <a:spcBef>
                <a:spcPts val="0"/>
              </a:spcBef>
            </a:pPr>
            <a:r>
              <a:rPr lang="en-US" sz="1000" dirty="0"/>
              <a:t>Anchor load direction= vertical</a:t>
            </a:r>
          </a:p>
          <a:p>
            <a:pPr marL="0" indent="0">
              <a:lnSpc>
                <a:spcPct val="110000"/>
              </a:lnSpc>
              <a:spcBef>
                <a:spcPts val="0"/>
              </a:spcBef>
              <a:buNone/>
            </a:pPr>
            <a:endParaRPr lang="en-US" sz="1000" dirty="0"/>
          </a:p>
          <a:p>
            <a:pPr marL="0" indent="0">
              <a:lnSpc>
                <a:spcPct val="110000"/>
              </a:lnSpc>
              <a:spcBef>
                <a:spcPts val="0"/>
              </a:spcBef>
              <a:buNone/>
            </a:pPr>
            <a:r>
              <a:rPr lang="en-US" sz="1000" dirty="0"/>
              <a:t>Anchor and Connection Value assumptions follow A2 but using design load from here for all anchors</a:t>
            </a:r>
          </a:p>
          <a:p>
            <a:pPr marL="0" indent="0">
              <a:lnSpc>
                <a:spcPct val="110000"/>
              </a:lnSpc>
              <a:spcBef>
                <a:spcPts val="0"/>
              </a:spcBef>
              <a:buNone/>
            </a:pPr>
            <a:endParaRPr lang="en-US" sz="1000" dirty="0"/>
          </a:p>
          <a:p>
            <a:pPr marL="0" indent="0">
              <a:lnSpc>
                <a:spcPct val="110000"/>
              </a:lnSpc>
              <a:spcBef>
                <a:spcPts val="0"/>
              </a:spcBef>
              <a:buNone/>
            </a:pPr>
            <a:endParaRPr lang="en-US" sz="1000" dirty="0"/>
          </a:p>
          <a:p>
            <a:pPr marL="0" indent="0">
              <a:lnSpc>
                <a:spcPct val="110000"/>
              </a:lnSpc>
              <a:spcBef>
                <a:spcPts val="0"/>
              </a:spcBef>
              <a:buNone/>
            </a:pPr>
            <a:endParaRPr lang="en-US" sz="1000" dirty="0"/>
          </a:p>
        </p:txBody>
      </p:sp>
    </p:spTree>
    <p:extLst>
      <p:ext uri="{BB962C8B-B14F-4D97-AF65-F5344CB8AC3E}">
        <p14:creationId xmlns:p14="http://schemas.microsoft.com/office/powerpoint/2010/main" val="3900322880"/>
      </p:ext>
    </p:extLst>
  </p:cSld>
  <p:clrMapOvr>
    <a:masterClrMapping/>
  </p:clrMapOvr>
</p:sld>
</file>

<file path=ppt/theme/theme1.xml><?xml version="1.0" encoding="utf-8"?>
<a:theme xmlns:a="http://schemas.openxmlformats.org/drawingml/2006/main" name="NREL-Presentation-Toolkit">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_PowerPoint_Template_16_9.potx" id="{3EB09552-361F-4714-BA0A-6F37527EAFAF}" vid="{59FFA694-CC6C-4889-90FD-A6058BBF21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58364b6-5e7a-49e1-a3c6-d42d52a4e2b5" xsi:nil="true"/>
    <Notes xmlns="2b108380-a28b-4f6e-9936-d7a327964907" xsi:nil="true"/>
    <lcf76f155ced4ddcb4097134ff3c332f xmlns="2b108380-a28b-4f6e-9936-d7a32796490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73F37AE5C5814CBF79E7DE87358B25" ma:contentTypeVersion="16" ma:contentTypeDescription="Create a new document." ma:contentTypeScope="" ma:versionID="e21603a24b2313da565942e99b7fb14f">
  <xsd:schema xmlns:xsd="http://www.w3.org/2001/XMLSchema" xmlns:xs="http://www.w3.org/2001/XMLSchema" xmlns:p="http://schemas.microsoft.com/office/2006/metadata/properties" xmlns:ns2="2b108380-a28b-4f6e-9936-d7a327964907" xmlns:ns3="058364b6-5e7a-49e1-a3c6-d42d52a4e2b5" targetNamespace="http://schemas.microsoft.com/office/2006/metadata/properties" ma:root="true" ma:fieldsID="7f5d99a1f17585ed3df578bef2fe5907" ns2:_="" ns3:_="">
    <xsd:import namespace="2b108380-a28b-4f6e-9936-d7a327964907"/>
    <xsd:import namespace="058364b6-5e7a-49e1-a3c6-d42d52a4e2b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08380-a28b-4f6e-9936-d7a3279649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834da80-57da-4863-8816-2e6886d1e86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Notes" ma:index="23" nillable="true" ma:displayName="Notes"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8364b6-5e7a-49e1-a3c6-d42d52a4e2b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aa0bf32-4a7e-4d6b-a9d1-972e62c60426}" ma:internalName="TaxCatchAll" ma:showField="CatchAllData" ma:web="058364b6-5e7a-49e1-a3c6-d42d52a4e2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CB01B3-50F9-444C-86E9-E54485A5C427}">
  <ds:schemaRefs>
    <ds:schemaRef ds:uri="http://schemas.microsoft.com/sharepoint/v3/contenttype/forms"/>
  </ds:schemaRefs>
</ds:datastoreItem>
</file>

<file path=customXml/itemProps2.xml><?xml version="1.0" encoding="utf-8"?>
<ds:datastoreItem xmlns:ds="http://schemas.openxmlformats.org/officeDocument/2006/customXml" ds:itemID="{49734624-18FE-4852-9703-DAB6AAF06BA9}">
  <ds:schemaRefs>
    <ds:schemaRef ds:uri="http://purl.org/dc/elements/1.1/"/>
    <ds:schemaRef ds:uri="058364b6-5e7a-49e1-a3c6-d42d52a4e2b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b108380-a28b-4f6e-9936-d7a327964907"/>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17DA7E2-8647-4DE1-8037-0B0D44CF7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108380-a28b-4f6e-9936-d7a327964907"/>
    <ds:schemaRef ds:uri="058364b6-5e7a-49e1-a3c6-d42d52a4e2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95965d95-ecc0-4720-b759-1f33c42ed7da}" enabled="1" method="Standard" siteId="{a0f29d7e-28cd-4f54-8442-7885aee7c080}" contentBits="0" removed="0"/>
</clbl:labelList>
</file>

<file path=docProps/app.xml><?xml version="1.0" encoding="utf-8"?>
<Properties xmlns="http://schemas.openxmlformats.org/officeDocument/2006/extended-properties" xmlns:vt="http://schemas.openxmlformats.org/officeDocument/2006/docPropsVTypes">
  <Template>NREL-Presentation-Toolkit</Template>
  <TotalTime>3663</TotalTime>
  <Words>1691</Words>
  <Application>Microsoft Macintosh PowerPoint</Application>
  <PresentationFormat>Widescreen</PresentationFormat>
  <Paragraphs>177</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Wingdings</vt:lpstr>
      <vt:lpstr>NREL-Presentation-Toolkit</vt:lpstr>
      <vt:lpstr>Motivation</vt:lpstr>
      <vt:lpstr>New Proposed SAM modeled costs</vt:lpstr>
      <vt:lpstr>Instructions</vt:lpstr>
      <vt:lpstr>Implementation of new modeled costs </vt:lpstr>
      <vt:lpstr>If (Import WEC) &amp; (If floating)</vt:lpstr>
      <vt:lpstr>Input Level A1: If (Import WEC) &amp; If (floating) &amp; If (mooring library)</vt:lpstr>
      <vt:lpstr>Input Level A2: If (Import WEC) &amp; If (floating) &amp; If (line data)</vt:lpstr>
      <vt:lpstr>Input Level A3: If (Import WEC) &amp; If (floating) &amp; If (full mooring data)</vt:lpstr>
      <vt:lpstr>A1 Assumptions</vt:lpstr>
      <vt:lpstr>A2 Assumptions</vt:lpstr>
      <vt:lpstr>A3 Assumptions</vt:lpstr>
      <vt:lpstr>Notes</vt:lpstr>
      <vt:lpstr>SAM Mooring Cost Breakdown Structure (Capital Costs Device) - These are our end goals</vt:lpstr>
      <vt:lpstr>Mooring Data in WEC Library (only shown if users use a default WEC, RM3-5-6)</vt:lpstr>
      <vt:lpstr>Existing SAM inputs for modeled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Davies, Ryan</dc:creator>
  <cp:lastModifiedBy>Davies, Ryan</cp:lastModifiedBy>
  <cp:revision>1</cp:revision>
  <dcterms:created xsi:type="dcterms:W3CDTF">2024-11-01T19:17:09Z</dcterms:created>
  <dcterms:modified xsi:type="dcterms:W3CDTF">2024-11-22T19:21:43Z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0x0101007973F37AE5C5814CBF79E7DE87358B25</vt:lpwstr>
  </property>
  <property fmtid="{D5CDD505-2E9C-101B-9397-08002B2CF9AE}" pid="3" name="MediaServiceImageTags">
    <vt:lpwstr/>
  </property>
</Properties>
</file>