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7A03EA-2BB2-45DB-9535-C4BE2582D33C}">
  <a:tblStyle styleId="{B57A03EA-2BB2-45DB-9535-C4BE2582D3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5be85ef4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5be85ef4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a2dc58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a2dc58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66d3a1e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66d3a1e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6f1ba26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6f1ba26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525c7bc5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525c7bc5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5be85e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5be85e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be85ef4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be85ef4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5be85ef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5be85ef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62badf8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62badf8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2badf8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62badf8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6kZUplyhX5oveBtd0qa0rKfXui25nyNQ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Tecnix Data Logger, Server and Webpage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4"/>
            <a:ext cx="4242600" cy="20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 3: Isabel Woelke, Artan Tagani, Ryan Doyle, Devin Abb, Davis Brown, Shadman Chowdhury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Sponsor: Erik Tarkleson of Tecnix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Facilitator: Dr. Mahapatra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1" name="Google Shape;121;p22"/>
          <p:cNvSpPr txBox="1"/>
          <p:nvPr>
            <p:ph idx="4294967295" type="body"/>
          </p:nvPr>
        </p:nvSpPr>
        <p:spPr>
          <a:xfrm>
            <a:off x="519025" y="1457900"/>
            <a:ext cx="81060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Implement the AC current sensor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Calculate the power factor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Combine components into single PCB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Connect the Adafruit M0 to the RasPi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Send data from database to website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6047325" y="2116400"/>
            <a:ext cx="1979100" cy="19344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0" y="1316038"/>
            <a:ext cx="3714076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519025" y="1457900"/>
            <a:ext cx="81060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Tecnix: locally produced, residential wind turbines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Task: produce an accurate data logger that stores data in a database and projects data analysis on a web server in an easy-to-understand manner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1980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Diagram</a:t>
            </a:r>
            <a:endParaRPr/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519025" y="1457900"/>
            <a:ext cx="81060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63" y="821750"/>
            <a:ext cx="7136665" cy="43217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Video</a:t>
            </a:r>
            <a:endParaRPr/>
          </a:p>
        </p:txBody>
      </p:sp>
      <p:pic>
        <p:nvPicPr>
          <p:cNvPr id="84" name="Google Shape;84;p16" title="ECE480 Demo 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6987" y="1607525"/>
            <a:ext cx="4250026" cy="31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End-Goals/Deliverables</a:t>
            </a:r>
            <a:endParaRPr/>
          </a:p>
        </p:txBody>
      </p:sp>
      <p:sp>
        <p:nvSpPr>
          <p:cNvPr id="90" name="Google Shape;90;p17"/>
          <p:cNvSpPr txBox="1"/>
          <p:nvPr>
            <p:ph idx="4294967295" type="body"/>
          </p:nvPr>
        </p:nvSpPr>
        <p:spPr>
          <a:xfrm>
            <a:off x="519025" y="1457900"/>
            <a:ext cx="81060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Measure accurate voltage/current measurements and store in logs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Add a new sensor for temperature &amp; humidity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Implement a database to store daily measurements in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Create a website to display the data in a graphical/user-friendly way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Combine all components together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0025"/>
            <a:ext cx="9328048" cy="25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470650" y="144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{B57A03EA-2BB2-45DB-9535-C4BE2582D33C}</a:tableStyleId>
              </a:tblPr>
              <a:tblGrid>
                <a:gridCol w="2894850"/>
                <a:gridCol w="1206500"/>
                <a:gridCol w="4260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ITEM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Raspberry Pi Pico RP2040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$4.00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Raspberry Pi with two I2C controllers, two SPI controllers and two UARTs.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SHT30 Temperature And Humidity Sensor - Wired Enclosed Shell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$8.95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Temperature/Humidity sensor with ±2% humidity and ±0.5° celsius with I2C UI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AM2315 - Encased I2C Temperature/Humidity Sensor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$29.95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Thermistor temperature sensor along with a humidity sensor with an I2C UI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Adalogger Featherwing &amp; Battery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$9.90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Allows data to be stored onto a micro SD and has an I2C real time clock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311725" y="149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{B57A03EA-2BB2-45DB-9535-C4BE2582D33C}</a:tableStyleId>
              </a:tblPr>
              <a:tblGrid>
                <a:gridCol w="3351250"/>
                <a:gridCol w="1000800"/>
                <a:gridCol w="4295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ITEM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128x64 OLED Display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$14.95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Displays the information on the data logger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Panel Volt Meter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$7.95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Reads the DC voltage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Ethernet Featherwing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$19.95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Expands to allow for an ethernet connection port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Featherwing Tripler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$8.50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Add-on for Featherwing board that allows connecting multiple Featherwing without stacking headers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Featherwing Single Proto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$4.95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Add-on for the Featherwing board to duplicate pins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311725" y="157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{B57A03EA-2BB2-45DB-9535-C4BE2582D33C}</a:tableStyleId>
              </a:tblPr>
              <a:tblGrid>
                <a:gridCol w="3302125"/>
                <a:gridCol w="1040425"/>
                <a:gridCol w="4178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ITEM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10’ Ethernet Cable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$2.95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Ethernet cable to connect to Ethernet FeatherBoard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Raspberry Pi Zero WH (Zero W with Headers)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$14.00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Raspberry Pi to host a web server. (More powerful than Pico)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Channel 16 Bit ADC Converter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$14.95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Converts up to 4 analog signals to digital sent via I2C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TOTAL: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$174.61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" name="Google Shape;115;p21"/>
          <p:cNvSpPr txBox="1"/>
          <p:nvPr/>
        </p:nvSpPr>
        <p:spPr>
          <a:xfrm>
            <a:off x="311725" y="40612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One goal of the project is to keep the data logger cost as low as possible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Compared to the overall cost to install one of Tecnix’s wind turbine system, this is reasonable and for a good cause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