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2816488" y="2095623"/>
            <a:ext cx="173600" cy="1395618"/>
          </a:xfrm>
          <a:prstGeom prst="leftBrac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03288" y="1783081"/>
            <a:ext cx="5879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Modify the code to suit 1-4 and 1-8 sparse matrix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 Measure and Calculate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the CPU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results</a:t>
            </a: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Finished the matrix convolution for improved one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40</Words>
  <Application>Microsoft Office PowerPoint</Application>
  <PresentationFormat>宽屏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1_Office Theme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193</cp:revision>
  <dcterms:created xsi:type="dcterms:W3CDTF">2021-02-08T18:24:14Z</dcterms:created>
  <dcterms:modified xsi:type="dcterms:W3CDTF">2021-10-07T03:27:47Z</dcterms:modified>
</cp:coreProperties>
</file>