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488" y="2095623"/>
            <a:ext cx="173600" cy="139561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3288" y="1783081"/>
            <a:ext cx="5879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Timing the program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Read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Pytorch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code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8364" y="559558"/>
            <a:ext cx="299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Timing the program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45430" y="143687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217614" y="143687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 rot="5400000">
            <a:off x="9650686" y="1098549"/>
            <a:ext cx="237744" cy="192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64302" y="2177541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, float, double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9678118" y="2682247"/>
            <a:ext cx="182880" cy="12893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24322" y="4106925"/>
            <a:ext cx="14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1-4, 2-4, 1-8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95044" y="2364872"/>
            <a:ext cx="24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 start to calculate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77924" y="3361688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 end calculate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363571" y="2362207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 start to transfer data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02614" y="3367288"/>
            <a:ext cx="252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 end transfer data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6462" y="2362207"/>
            <a:ext cx="10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TICK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4750" y="3311914"/>
            <a:ext cx="10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TOK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2715768" y="2734204"/>
            <a:ext cx="0" cy="62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>
          <a:xfrm>
            <a:off x="5767175" y="2731539"/>
            <a:ext cx="0" cy="63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18364" y="559558"/>
            <a:ext cx="299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Pytorch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program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9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81</Words>
  <Application>Microsoft Office PowerPoint</Application>
  <PresentationFormat>宽屏</PresentationFormat>
  <Paragraphs>41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211</cp:revision>
  <dcterms:created xsi:type="dcterms:W3CDTF">2021-02-08T18:24:14Z</dcterms:created>
  <dcterms:modified xsi:type="dcterms:W3CDTF">2021-12-06T09:56:04Z</dcterms:modified>
</cp:coreProperties>
</file>