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0088" y="1783081"/>
            <a:ext cx="5879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Completely modify the code and use share memory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Change the timer start location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Compare two different ways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4842"/>
              </p:ext>
            </p:extLst>
          </p:nvPr>
        </p:nvGraphicFramePr>
        <p:xfrm>
          <a:off x="2032000" y="719666"/>
          <a:ext cx="8127999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38226.4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39798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32721.4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34065.6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35588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37965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67660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70632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60</Words>
  <Application>Microsoft Office PowerPoint</Application>
  <PresentationFormat>宽屏</PresentationFormat>
  <Paragraphs>37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fengy</cp:lastModifiedBy>
  <cp:revision>163</cp:revision>
  <dcterms:created xsi:type="dcterms:W3CDTF">2021-02-08T18:24:14Z</dcterms:created>
  <dcterms:modified xsi:type="dcterms:W3CDTF">2021-06-21T03:36:47Z</dcterms:modified>
</cp:coreProperties>
</file>