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8" r:id="rId2"/>
    <p:sldId id="277" r:id="rId3"/>
    <p:sldId id="278" r:id="rId4"/>
    <p:sldId id="279" r:id="rId5"/>
    <p:sldId id="280" r:id="rId6"/>
    <p:sldId id="281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A84FF1-7F8F-423E-A24B-3D40A71C2109}">
          <p14:sldIdLst>
            <p14:sldId id="258"/>
            <p14:sldId id="277"/>
            <p14:sldId id="278"/>
            <p14:sldId id="279"/>
            <p14:sldId id="280"/>
            <p14:sldId id="281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1" autoAdjust="0"/>
    <p:restoredTop sz="94660"/>
  </p:normalViewPr>
  <p:slideViewPr>
    <p:cSldViewPr snapToGrid="0">
      <p:cViewPr varScale="1">
        <p:scale>
          <a:sx n="82" d="100"/>
          <a:sy n="82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C1A1B-5159-42A8-865F-DFD8D104E701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1316-2C86-442A-B03C-3B9A7186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2aa296d7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a62aa296d7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50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1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912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42332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58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5" descr="Small Use Shield_GoldOnTrans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34703" y="238129"/>
            <a:ext cx="748400" cy="7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 descr="1-lineWordmark_GoldOnCard_NoBG.ep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30268" y="6462031"/>
            <a:ext cx="2429600" cy="1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Formal_Viterbi_GoldOnCard_NoBG.ep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9469" y="6138311"/>
            <a:ext cx="2322400" cy="4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2325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7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10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左大括号 1"/>
          <p:cNvSpPr/>
          <p:nvPr/>
        </p:nvSpPr>
        <p:spPr>
          <a:xfrm>
            <a:off x="2816488" y="2095623"/>
            <a:ext cx="173600" cy="1395618"/>
          </a:xfrm>
          <a:prstGeom prst="leftBrac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03288" y="1783081"/>
            <a:ext cx="58795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Read the website 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2.  Change the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timer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3.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Try to use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cuSPARSELt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15031" b="26253"/>
          <a:stretch/>
        </p:blipFill>
        <p:spPr>
          <a:xfrm>
            <a:off x="1906450" y="1705092"/>
            <a:ext cx="6628448" cy="266928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0506" y="531845"/>
            <a:ext cx="10730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GEMM: General Matrix Multiplication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8600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258" y="2747281"/>
            <a:ext cx="2702814" cy="3417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796" y="681803"/>
            <a:ext cx="5465255" cy="590838"/>
          </a:xfrm>
          <a:prstGeom prst="rect">
            <a:avLst/>
          </a:prstGeom>
        </p:spPr>
      </p:pic>
      <p:sp>
        <p:nvSpPr>
          <p:cNvPr id="2" name="下箭头 1"/>
          <p:cNvSpPr/>
          <p:nvPr/>
        </p:nvSpPr>
        <p:spPr>
          <a:xfrm>
            <a:off x="4939665" y="1404303"/>
            <a:ext cx="201502" cy="121131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98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34" y="183070"/>
            <a:ext cx="4592496" cy="49358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35024" y="731520"/>
            <a:ext cx="186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MxK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KxM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MxN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5716"/>
            <a:ext cx="5208306" cy="17284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38" y="3188188"/>
            <a:ext cx="5113268" cy="16917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5168" y="1155716"/>
            <a:ext cx="4980141" cy="16354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7864" y="3188188"/>
            <a:ext cx="5446988" cy="176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1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409" y="866114"/>
            <a:ext cx="8382000" cy="2171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2492" t="158" r="7063" b="-158"/>
          <a:stretch/>
        </p:blipFill>
        <p:spPr>
          <a:xfrm>
            <a:off x="281598" y="320102"/>
            <a:ext cx="2004024" cy="243611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4160520"/>
            <a:ext cx="316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Coordinate transformation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endCxn id="5" idx="3"/>
          </p:cNvCxnSpPr>
          <p:nvPr/>
        </p:nvCxnSpPr>
        <p:spPr>
          <a:xfrm flipH="1">
            <a:off x="2285622" y="1436914"/>
            <a:ext cx="952100" cy="10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6" idx="0"/>
          </p:cNvCxnSpPr>
          <p:nvPr/>
        </p:nvCxnSpPr>
        <p:spPr>
          <a:xfrm flipH="1">
            <a:off x="1581912" y="1951964"/>
            <a:ext cx="1581912" cy="220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98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008" y="442920"/>
            <a:ext cx="5153025" cy="2295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90" y="261361"/>
            <a:ext cx="3771900" cy="3419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90" y="3680836"/>
            <a:ext cx="10302454" cy="31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2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030240"/>
              </p:ext>
            </p:extLst>
          </p:nvPr>
        </p:nvGraphicFramePr>
        <p:xfrm>
          <a:off x="2032000" y="719666"/>
          <a:ext cx="8127999" cy="37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Normal(us)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Improve(us)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4.725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4.768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4.26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5.456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4.752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5.253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4.528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5.632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4.816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6.144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5.307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8.347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7.109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28.085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15.440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172.251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68.645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7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3352</TotalTime>
  <Words>82</Words>
  <Application>Microsoft Office PowerPoint</Application>
  <PresentationFormat>宽屏</PresentationFormat>
  <Paragraphs>55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宋体</vt:lpstr>
      <vt:lpstr>Arial</vt:lpstr>
      <vt:lpstr>Calibri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Fault Simulator and Measurement</dc:title>
  <dc:creator>彭 勃</dc:creator>
  <cp:lastModifiedBy>fengy</cp:lastModifiedBy>
  <cp:revision>176</cp:revision>
  <dcterms:created xsi:type="dcterms:W3CDTF">2021-02-08T18:24:14Z</dcterms:created>
  <dcterms:modified xsi:type="dcterms:W3CDTF">2021-06-28T04:14:17Z</dcterms:modified>
</cp:coreProperties>
</file>