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76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6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488" y="2095623"/>
            <a:ext cx="173600" cy="139561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3288" y="1783081"/>
            <a:ext cx="5879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Modify the code to suit 1-4 and 1-8 sparse matrix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Measure and Calculate the results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Try to use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cuSPARSELt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56174"/>
              </p:ext>
            </p:extLst>
          </p:nvPr>
        </p:nvGraphicFramePr>
        <p:xfrm>
          <a:off x="1984232" y="1511236"/>
          <a:ext cx="8128000" cy="3759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 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 </a:t>
                      </a:r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 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 </a:t>
                      </a:r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0.164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0.229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4.816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5.307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0.396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0.394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28.085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172.251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0.692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8" y="2253872"/>
            <a:ext cx="1428750" cy="876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1445" y="784746"/>
            <a:ext cx="33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two-to-four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81607"/>
              </p:ext>
            </p:extLst>
          </p:nvPr>
        </p:nvGraphicFramePr>
        <p:xfrm>
          <a:off x="2301469" y="1715952"/>
          <a:ext cx="8128000" cy="3759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 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 </a:t>
                      </a:r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 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 </a:t>
                      </a:r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4.368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4.672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0.538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4.171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0.433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0.362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5.680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5.840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27.733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8.403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0.177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171.536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28.960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7" y="2642832"/>
            <a:ext cx="1428750" cy="876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445" y="784746"/>
            <a:ext cx="33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One-to-four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6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84194"/>
              </p:ext>
            </p:extLst>
          </p:nvPr>
        </p:nvGraphicFramePr>
        <p:xfrm>
          <a:off x="2301469" y="1941140"/>
          <a:ext cx="8128000" cy="33838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 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 </a:t>
                      </a:r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 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Improve </a:t>
                      </a:r>
                      <a:r>
                        <a:rPr lang="en-US" altLang="zh-CN" dirty="0" err="1" smtClean="0"/>
                        <a:t>Std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4.160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4.677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4.395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0.170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5.445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27.675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0.575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171.403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24.539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7" y="2868020"/>
            <a:ext cx="1428750" cy="876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445" y="784746"/>
            <a:ext cx="333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One-to-eight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9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2" y="1407283"/>
            <a:ext cx="9886950" cy="1504950"/>
          </a:xfrm>
          <a:prstGeom prst="rect">
            <a:avLst/>
          </a:prstGeom>
        </p:spPr>
      </p:pic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toolkit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599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246</Words>
  <Application>Microsoft Office PowerPoint</Application>
  <PresentationFormat>宽屏</PresentationFormat>
  <Paragraphs>189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185</cp:revision>
  <dcterms:created xsi:type="dcterms:W3CDTF">2021-02-08T18:24:14Z</dcterms:created>
  <dcterms:modified xsi:type="dcterms:W3CDTF">2021-07-26T00:46:54Z</dcterms:modified>
</cp:coreProperties>
</file>