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2816352" y="2095622"/>
            <a:ext cx="173736" cy="1635129"/>
          </a:xfrm>
          <a:prstGeom prst="lef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3288" y="1783081"/>
            <a:ext cx="5879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Modify the code to suit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, float, and double type matrix multiplication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2.  Measure and Calculate the results</a:t>
            </a: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Learn how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matrix convolution translate to matrix multiplication 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6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9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0597" y="641445"/>
            <a:ext cx="5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Matrix convolution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36617" r="-430" b="34627"/>
          <a:stretch/>
        </p:blipFill>
        <p:spPr>
          <a:xfrm>
            <a:off x="2674960" y="1198566"/>
            <a:ext cx="5937366" cy="24408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t="26268" r="189" b="34029"/>
          <a:stretch/>
        </p:blipFill>
        <p:spPr>
          <a:xfrm>
            <a:off x="68990" y="3883761"/>
            <a:ext cx="4763069" cy="27227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29553" r="330" b="40099"/>
          <a:stretch/>
        </p:blipFill>
        <p:spPr>
          <a:xfrm>
            <a:off x="6298442" y="4317078"/>
            <a:ext cx="4776717" cy="20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599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57</Words>
  <Application>Microsoft Office PowerPoint</Application>
  <PresentationFormat>宽屏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1_Office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187</cp:revision>
  <dcterms:created xsi:type="dcterms:W3CDTF">2021-02-08T18:24:14Z</dcterms:created>
  <dcterms:modified xsi:type="dcterms:W3CDTF">2021-08-09T02:19:15Z</dcterms:modified>
</cp:coreProperties>
</file>