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8" r:id="rId2"/>
    <p:sldId id="284" r:id="rId3"/>
    <p:sldId id="286" r:id="rId4"/>
    <p:sldId id="287" r:id="rId5"/>
    <p:sldId id="285" r:id="rId6"/>
    <p:sldId id="28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CA84FF1-7F8F-423E-A24B-3D40A71C2109}">
          <p14:sldIdLst>
            <p14:sldId id="258"/>
            <p14:sldId id="284"/>
            <p14:sldId id="286"/>
            <p14:sldId id="287"/>
            <p14:sldId id="285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01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1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C1A1B-5159-42A8-865F-DFD8D104E701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81316-2C86-442A-B03C-3B9A71869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27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62aa296d7_5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a62aa296d7_5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6500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1_Title Slid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9123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0" lvl="0" indent="-423323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423323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2332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858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5803900"/>
            <a:ext cx="12192000" cy="105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5"/>
          <p:cNvSpPr/>
          <p:nvPr/>
        </p:nvSpPr>
        <p:spPr>
          <a:xfrm rot="10800000" flipH="1">
            <a:off x="0" y="5778500"/>
            <a:ext cx="12192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5" descr="Small Use Shield_GoldOnTrans.ep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34703" y="238129"/>
            <a:ext cx="748400" cy="74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5" descr="1-lineWordmark_GoldOnCard_NoBG.eps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330268" y="6462031"/>
            <a:ext cx="2429600" cy="1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" descr="Formal_Viterbi_GoldOnCard_NoBG.eps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89469" y="6138311"/>
            <a:ext cx="2322400" cy="47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123258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stamp/stamp.jsp?tp=&amp;arnumber=7995254" TargetMode="External"/><Relationship Id="rId2" Type="http://schemas.openxmlformats.org/officeDocument/2006/relationships/hyperlink" Target="https://ieeexplore.ieee.org/stamp/stamp.jsp?tp=&amp;arnumber=885201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pdf/1709.03395.pdf" TargetMode="External"/><Relationship Id="rId4" Type="http://schemas.openxmlformats.org/officeDocument/2006/relationships/hyperlink" Target="https://arxiv.org/pdf/1909.09927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7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10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903288" y="1783081"/>
            <a:ext cx="58795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zh-CN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Read several papers relate to convert matrix convolution to matrix multiplication</a:t>
            </a: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Try to write to code</a:t>
            </a:r>
          </a:p>
          <a:p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zh-CN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6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9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70597" y="641445"/>
            <a:ext cx="5752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Matrix convolution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" t="36617" r="-430" b="34627"/>
          <a:stretch/>
        </p:blipFill>
        <p:spPr>
          <a:xfrm>
            <a:off x="2674960" y="1198566"/>
            <a:ext cx="5937366" cy="244082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" t="26268" r="189" b="34029"/>
          <a:stretch/>
        </p:blipFill>
        <p:spPr>
          <a:xfrm>
            <a:off x="68990" y="3883761"/>
            <a:ext cx="4763069" cy="272272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" t="29553" r="330" b="40099"/>
          <a:stretch/>
        </p:blipFill>
        <p:spPr>
          <a:xfrm>
            <a:off x="6298442" y="4317078"/>
            <a:ext cx="4776717" cy="208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159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5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8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70597" y="641445"/>
            <a:ext cx="5752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Matrix convolution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57" y="902438"/>
            <a:ext cx="5860183" cy="386829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297" y="5219518"/>
            <a:ext cx="8955781" cy="349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27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5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8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70597" y="641445"/>
            <a:ext cx="5752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Matrix convolution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38" y="1010777"/>
            <a:ext cx="8955781" cy="349896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38" y="4460252"/>
            <a:ext cx="10014465" cy="212735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" t="36617" r="-430" b="34627"/>
          <a:stretch/>
        </p:blipFill>
        <p:spPr>
          <a:xfrm>
            <a:off x="9223624" y="1251120"/>
            <a:ext cx="2513450" cy="103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864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5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8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70597" y="641445"/>
            <a:ext cx="5752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Matrix convolution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11" y="1010777"/>
            <a:ext cx="4657725" cy="498157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938" y="1342172"/>
            <a:ext cx="44196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25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3;p10"/>
          <p:cNvGrpSpPr/>
          <p:nvPr/>
        </p:nvGrpSpPr>
        <p:grpSpPr>
          <a:xfrm>
            <a:off x="43497" y="0"/>
            <a:ext cx="10632559" cy="453656"/>
            <a:chOff x="0" y="0"/>
            <a:chExt cx="7974419" cy="340242"/>
          </a:xfrm>
        </p:grpSpPr>
        <p:sp>
          <p:nvSpPr>
            <p:cNvPr id="5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Google Shape;53;p10"/>
          <p:cNvGrpSpPr/>
          <p:nvPr/>
        </p:nvGrpSpPr>
        <p:grpSpPr>
          <a:xfrm>
            <a:off x="0" y="0"/>
            <a:ext cx="10676056" cy="453656"/>
            <a:chOff x="-32623" y="0"/>
            <a:chExt cx="8007042" cy="340242"/>
          </a:xfrm>
        </p:grpSpPr>
        <p:sp>
          <p:nvSpPr>
            <p:cNvPr id="8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214093" y="641445"/>
            <a:ext cx="5752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Matrix convolution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84496" y="1221475"/>
            <a:ext cx="87072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https://ieeexplore.ieee.org/stamp/stamp.jsp?tp=&amp;</a:t>
            </a:r>
            <a:r>
              <a:rPr lang="en-US" altLang="zh-CN" dirty="0" smtClean="0">
                <a:hlinkClick r:id="rId2"/>
              </a:rPr>
              <a:t>arnumber=8852012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https://ieeexplore.ieee.org/stamp/stamp.jsp?tp=&amp;</a:t>
            </a:r>
            <a:r>
              <a:rPr lang="en-US" altLang="zh-CN" dirty="0" smtClean="0">
                <a:hlinkClick r:id="rId3"/>
              </a:rPr>
              <a:t>arnumber=7995254</a:t>
            </a:r>
            <a:endParaRPr lang="en-US" altLang="zh-CN" dirty="0" smtClean="0"/>
          </a:p>
          <a:p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arxiv.org/pdf/1909.09927.pdf</a:t>
            </a:r>
            <a:endParaRPr lang="en-US" altLang="zh-CN" dirty="0" smtClean="0"/>
          </a:p>
          <a:p>
            <a:r>
              <a:rPr lang="en-US" altLang="zh-CN" dirty="0">
                <a:hlinkClick r:id="rId5"/>
              </a:rPr>
              <a:t>https://</a:t>
            </a:r>
            <a:r>
              <a:rPr lang="en-US" altLang="zh-CN" dirty="0" smtClean="0">
                <a:hlinkClick r:id="rId5"/>
              </a:rPr>
              <a:t>arxiv.org/pdf/1709.03395.pdf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905556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23">
      <a:dk1>
        <a:srgbClr val="99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5780</TotalTime>
  <Words>114</Words>
  <Application>Microsoft Office PowerPoint</Application>
  <PresentationFormat>宽屏</PresentationFormat>
  <Paragraphs>53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宋体</vt:lpstr>
      <vt:lpstr>Arial</vt:lpstr>
      <vt:lpstr>Calibri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Fault Simulator and Measurement</dc:title>
  <dc:creator>彭 勃</dc:creator>
  <cp:lastModifiedBy>Yun Feng</cp:lastModifiedBy>
  <cp:revision>198</cp:revision>
  <dcterms:created xsi:type="dcterms:W3CDTF">2021-02-08T18:24:14Z</dcterms:created>
  <dcterms:modified xsi:type="dcterms:W3CDTF">2021-08-31T08:06:19Z</dcterms:modified>
</cp:coreProperties>
</file>