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84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5992" y="1612484"/>
            <a:ext cx="5879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mplement conv to matrix multiplication code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" y="936558"/>
            <a:ext cx="5217968" cy="34443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56746" y="641445"/>
            <a:ext cx="497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create a </a:t>
            </a:r>
            <a:r>
              <a:rPr lang="en-US" altLang="zh-CN" dirty="0" err="1" smtClean="0"/>
              <a:t>con_mul</a:t>
            </a:r>
            <a:r>
              <a:rPr lang="en-US" altLang="zh-CN" dirty="0" smtClean="0"/>
              <a:t> class to store input and kernel info.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8633" y="1624084"/>
            <a:ext cx="4728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Random kernels are created as the format on the left, input is initialized to the matrix format on the second row. The </a:t>
            </a:r>
            <a:r>
              <a:rPr lang="en-US" altLang="zh-CN" dirty="0" err="1" smtClean="0"/>
              <a:t>output_tmp’s</a:t>
            </a:r>
            <a:r>
              <a:rPr lang="en-US" altLang="zh-CN" dirty="0" smtClean="0"/>
              <a:t> format is shown on the second row.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633" y="2920621"/>
            <a:ext cx="53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transform the kernels to the preferred format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40991" y="3794078"/>
            <a:ext cx="526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Execute multiplication. Store the result to </a:t>
            </a:r>
            <a:r>
              <a:rPr lang="en-US" altLang="zh-CN" dirty="0" err="1" smtClean="0"/>
              <a:t>output_tmp</a:t>
            </a:r>
            <a:r>
              <a:rPr lang="en-US" altLang="zh-CN" dirty="0" smtClean="0"/>
              <a:t>. Then reshape is to the preferred format.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0833" y="1826363"/>
            <a:ext cx="15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 execute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0597" y="3528519"/>
            <a:ext cx="155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GPU execute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2" idx="2"/>
            <a:endCxn id="3" idx="0"/>
          </p:cNvCxnSpPr>
          <p:nvPr/>
        </p:nvCxnSpPr>
        <p:spPr>
          <a:xfrm flipH="1">
            <a:off x="950226" y="2195695"/>
            <a:ext cx="5118" cy="133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68388" y="920006"/>
            <a:ext cx="50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matrix convolution is finished.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57" y="2989570"/>
            <a:ext cx="5715000" cy="1866900"/>
          </a:xfrm>
          <a:prstGeom prst="rect">
            <a:avLst/>
          </a:prstGeom>
        </p:spPr>
      </p:pic>
      <p:sp>
        <p:nvSpPr>
          <p:cNvPr id="22" name="左大括号 21"/>
          <p:cNvSpPr/>
          <p:nvPr/>
        </p:nvSpPr>
        <p:spPr>
          <a:xfrm rot="5400000">
            <a:off x="4971745" y="2385759"/>
            <a:ext cx="97846" cy="9178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4288807" y="3414095"/>
            <a:ext cx="54591" cy="746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64925" y="2470752"/>
            <a:ext cx="165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Threads in one block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937677" y="3646021"/>
            <a:ext cx="140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Blocks in one grid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424379" y="2355944"/>
            <a:ext cx="338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threadId</a:t>
            </a:r>
            <a:r>
              <a:rPr lang="en-US" altLang="zh-CN" dirty="0" smtClean="0"/>
              <a:t>(0) will do the addition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091218" y="1813624"/>
            <a:ext cx="146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loop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1951630" y="1937982"/>
            <a:ext cx="948519" cy="14330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900449" y="3686347"/>
            <a:ext cx="948519" cy="14330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20" grpId="0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148</Words>
  <Application>Microsoft Office PowerPoint</Application>
  <PresentationFormat>宽屏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207</cp:revision>
  <dcterms:created xsi:type="dcterms:W3CDTF">2021-02-08T18:24:14Z</dcterms:created>
  <dcterms:modified xsi:type="dcterms:W3CDTF">2021-09-04T23:35:03Z</dcterms:modified>
</cp:coreProperties>
</file>