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1946" r:id="rId2"/>
    <p:sldId id="194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17A88-408A-4D99-B9C6-8CB112EDEB51}" type="datetimeFigureOut">
              <a:rPr lang="en-US" smtClean="0"/>
              <a:t>9/29/2021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9ECE8-52A2-4C82-8843-DD20C40B3DC8}" type="slidenum">
              <a:rPr lang="en-US" smtClean="0"/>
              <a:t>‹#›</a:t>
            </a:fld>
            <a:endParaRPr lang="en-US"/>
          </a:p>
        </p:txBody>
      </p:sp>
    </p:spTree>
    <p:extLst>
      <p:ext uri="{BB962C8B-B14F-4D97-AF65-F5344CB8AC3E}">
        <p14:creationId xmlns:p14="http://schemas.microsoft.com/office/powerpoint/2010/main" val="1548846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 look more closely to a convolutional layer computations. We have filters (weights) that need to multiplied with input feature map and then apply some functions like bn and activation functions to generate one pixel of output. As you can see, we need expensive multipliers. We also need to store and load lots of parameters. What can we do? Here is the main Idea of </a:t>
            </a:r>
            <a:r>
              <a:rPr lang="en-US" dirty="0" err="1"/>
              <a:t>Nulla</a:t>
            </a:r>
            <a:r>
              <a:rPr lang="en-US" dirty="0"/>
              <a:t> project, replace weights and multiplication with fixed function blocks.</a:t>
            </a:r>
          </a:p>
        </p:txBody>
      </p:sp>
      <p:sp>
        <p:nvSpPr>
          <p:cNvPr id="4" name="Slide Number Placeholder 3"/>
          <p:cNvSpPr>
            <a:spLocks noGrp="1"/>
          </p:cNvSpPr>
          <p:nvPr>
            <p:ph type="sldNum" sz="quarter" idx="5"/>
          </p:nvPr>
        </p:nvSpPr>
        <p:spPr/>
        <p:txBody>
          <a:bodyPr/>
          <a:lstStyle/>
          <a:p>
            <a:fld id="{37247BEC-7495-4D9E-A2C1-ADDDFAABD375}" type="slidenum">
              <a:rPr lang="tr-TR" smtClean="0"/>
              <a:t>1</a:t>
            </a:fld>
            <a:endParaRPr lang="tr-TR"/>
          </a:p>
        </p:txBody>
      </p:sp>
    </p:spTree>
    <p:extLst>
      <p:ext uri="{BB962C8B-B14F-4D97-AF65-F5344CB8AC3E}">
        <p14:creationId xmlns:p14="http://schemas.microsoft.com/office/powerpoint/2010/main" val="1866495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buClr>
                <a:schemeClr val="dk1"/>
              </a:buClr>
              <a:buSzPts val="1800"/>
            </a:pPr>
            <a:r>
              <a:rPr lang="en-US" sz="1200" dirty="0">
                <a:solidFill>
                  <a:srgbClr val="FFCA00"/>
                </a:solidFill>
                <a:latin typeface="Tahoma"/>
                <a:ea typeface="Tahoma"/>
                <a:cs typeface="Tahoma"/>
                <a:sym typeface="Tahoma"/>
              </a:rPr>
              <a:t>Produces filter outputs by replacing filters with fixed function </a:t>
            </a:r>
          </a:p>
          <a:p>
            <a:pPr lvl="0" algn="l">
              <a:buClr>
                <a:schemeClr val="dk1"/>
              </a:buClr>
              <a:buSzPts val="1800"/>
            </a:pPr>
            <a:r>
              <a:rPr lang="en-US" sz="1200" dirty="0">
                <a:solidFill>
                  <a:srgbClr val="FFCA00"/>
                </a:solidFill>
                <a:latin typeface="Tahoma"/>
                <a:ea typeface="Tahoma"/>
                <a:cs typeface="Tahoma"/>
                <a:sym typeface="Tahoma"/>
              </a:rPr>
              <a:t>logic/arithmetic blocks</a:t>
            </a:r>
            <a:endParaRPr lang="en-US" sz="1200" dirty="0">
              <a:solidFill>
                <a:srgbClr val="FFCA00"/>
              </a:solidFill>
            </a:endParaRPr>
          </a:p>
          <a:p>
            <a:pPr lvl="0" algn="l">
              <a:buClr>
                <a:schemeClr val="dk1"/>
              </a:buClr>
              <a:buSzPts val="1800"/>
            </a:pPr>
            <a:r>
              <a:rPr lang="en-US" sz="1200" dirty="0">
                <a:solidFill>
                  <a:srgbClr val="FFCA00"/>
                </a:solidFill>
                <a:latin typeface="Tahoma"/>
                <a:ea typeface="Tahoma"/>
                <a:cs typeface="Tahoma"/>
                <a:sym typeface="Tahoma"/>
              </a:rPr>
              <a:t>Eliminates many of costly MAC operations and corresponding </a:t>
            </a:r>
          </a:p>
          <a:p>
            <a:pPr lvl="0" algn="l">
              <a:buClr>
                <a:schemeClr val="dk1"/>
              </a:buClr>
              <a:buSzPts val="1800"/>
            </a:pPr>
            <a:r>
              <a:rPr lang="en-US" sz="1200" dirty="0">
                <a:solidFill>
                  <a:srgbClr val="FFCA00"/>
                </a:solidFill>
                <a:latin typeface="Tahoma"/>
                <a:ea typeface="Tahoma"/>
                <a:cs typeface="Tahoma"/>
                <a:sym typeface="Tahoma"/>
              </a:rPr>
              <a:t>weight memory accesses</a:t>
            </a:r>
            <a:endParaRPr lang="en-US" sz="1200" dirty="0">
              <a:solidFill>
                <a:srgbClr val="FFCA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CA00"/>
                </a:solidFill>
                <a:latin typeface="Tahoma"/>
                <a:ea typeface="Tahoma"/>
                <a:cs typeface="Tahoma"/>
              </a:rPr>
              <a:t>Improves latency and energy efficiency by orders of magnitude</a:t>
            </a:r>
            <a:br>
              <a:rPr lang="en-US" sz="1200" dirty="0">
                <a:solidFill>
                  <a:srgbClr val="FFCA00"/>
                </a:solidFill>
                <a:latin typeface="Tahoma"/>
                <a:ea typeface="Tahoma"/>
                <a:cs typeface="Tahoma"/>
              </a:rPr>
            </a:br>
            <a:r>
              <a:rPr lang="en-US" sz="1200" dirty="0">
                <a:solidFill>
                  <a:srgbClr val="FFCA00"/>
                </a:solidFill>
                <a:latin typeface="Tahoma"/>
                <a:ea typeface="Tahoma"/>
                <a:cs typeface="Tahoma"/>
              </a:rPr>
              <a:t>with a tolerable loss in the inference accuracy</a:t>
            </a:r>
          </a:p>
          <a:p>
            <a:pPr algn="l"/>
            <a:endParaRPr lang="en-US" dirty="0"/>
          </a:p>
          <a:p>
            <a:pPr marL="0" indent="0"/>
            <a:r>
              <a:rPr lang="en-US" dirty="0"/>
              <a:t>Define a high-level function, flatten the design, and apply EDA algorithms.</a:t>
            </a:r>
          </a:p>
          <a:p>
            <a:pPr marL="0" indent="0"/>
            <a:endParaRPr lang="en-US" dirty="0"/>
          </a:p>
          <a:p>
            <a:pPr marL="0" indent="0"/>
            <a:r>
              <a:rPr lang="en-US" dirty="0"/>
              <a:t>Implement the shared logic once and provide its outputs to neurons that consume it.</a:t>
            </a:r>
          </a:p>
          <a:p>
            <a:pPr marL="0" indent="0"/>
            <a:endParaRPr lang="en-US" dirty="0"/>
          </a:p>
          <a:p>
            <a:pPr marL="0" indent="0"/>
            <a:r>
              <a:rPr lang="en-US" dirty="0"/>
              <a:t>The optimized logic requires 7 logic gates while implementing each neuron individually requires 13 logic gates in total.</a:t>
            </a:r>
          </a:p>
          <a:p>
            <a:pPr marL="0" indent="0"/>
            <a:r>
              <a:rPr lang="en-US" dirty="0"/>
              <a:t>Reduce adders and multiplexers to a group of logic gates.</a:t>
            </a:r>
          </a:p>
          <a:p>
            <a:pPr marL="0" indent="0"/>
            <a:endParaRPr lang="en-US" dirty="0"/>
          </a:p>
          <a:p>
            <a:pPr marL="0" indent="0"/>
            <a:r>
              <a:rPr lang="en-US" dirty="0"/>
              <a:t>Similarly, one can optimize consecutive layers across the neural network.</a:t>
            </a:r>
          </a:p>
          <a:p>
            <a:pPr algn="l"/>
            <a:endParaRPr lang="en-US" dirty="0"/>
          </a:p>
          <a:p>
            <a:pPr algn="l"/>
            <a:r>
              <a:rPr lang="en-US" dirty="0"/>
              <a:t>The main bottleneck here is the accuracy degradation. How can we compensate it?</a:t>
            </a:r>
          </a:p>
        </p:txBody>
      </p:sp>
      <p:sp>
        <p:nvSpPr>
          <p:cNvPr id="4" name="Slide Number Placeholder 3"/>
          <p:cNvSpPr>
            <a:spLocks noGrp="1"/>
          </p:cNvSpPr>
          <p:nvPr>
            <p:ph type="sldNum" sz="quarter" idx="5"/>
          </p:nvPr>
        </p:nvSpPr>
        <p:spPr/>
        <p:txBody>
          <a:bodyPr/>
          <a:lstStyle/>
          <a:p>
            <a:fld id="{37247BEC-7495-4D9E-A2C1-ADDDFAABD375}" type="slidenum">
              <a:rPr lang="tr-TR" smtClean="0"/>
              <a:t>2</a:t>
            </a:fld>
            <a:endParaRPr lang="tr-TR"/>
          </a:p>
        </p:txBody>
      </p:sp>
    </p:spTree>
    <p:extLst>
      <p:ext uri="{BB962C8B-B14F-4D97-AF65-F5344CB8AC3E}">
        <p14:creationId xmlns:p14="http://schemas.microsoft.com/office/powerpoint/2010/main" val="3764458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517A7-68C5-47E4-9DE0-EA88BB6C9E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43F64-4EA6-4EAD-86F4-C4038A8387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0CC7BE-55DA-4315-9E2F-92F7E63660ED}"/>
              </a:ext>
            </a:extLst>
          </p:cNvPr>
          <p:cNvSpPr>
            <a:spLocks noGrp="1"/>
          </p:cNvSpPr>
          <p:nvPr>
            <p:ph type="dt" sz="half" idx="10"/>
          </p:nvPr>
        </p:nvSpPr>
        <p:spPr/>
        <p:txBody>
          <a:bodyPr/>
          <a:lstStyle/>
          <a:p>
            <a:fld id="{1662993B-E455-4038-9D68-93B46857B305}" type="datetimeFigureOut">
              <a:rPr lang="en-US" smtClean="0"/>
              <a:t>9/29/2021</a:t>
            </a:fld>
            <a:endParaRPr lang="en-US"/>
          </a:p>
        </p:txBody>
      </p:sp>
      <p:sp>
        <p:nvSpPr>
          <p:cNvPr id="5" name="Footer Placeholder 4">
            <a:extLst>
              <a:ext uri="{FF2B5EF4-FFF2-40B4-BE49-F238E27FC236}">
                <a16:creationId xmlns:a16="http://schemas.microsoft.com/office/drawing/2014/main" id="{B3D7EB90-70DD-4A47-BB39-E106FD3BC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2B5D4-36FF-4207-BE40-A509E358DAEE}"/>
              </a:ext>
            </a:extLst>
          </p:cNvPr>
          <p:cNvSpPr>
            <a:spLocks noGrp="1"/>
          </p:cNvSpPr>
          <p:nvPr>
            <p:ph type="sldNum" sz="quarter" idx="12"/>
          </p:nvPr>
        </p:nvSpPr>
        <p:spPr/>
        <p:txBody>
          <a:bodyPr/>
          <a:lstStyle/>
          <a:p>
            <a:fld id="{4C1C5D76-B55D-4C83-8624-E54FDFB1501E}" type="slidenum">
              <a:rPr lang="en-US" smtClean="0"/>
              <a:t>‹#›</a:t>
            </a:fld>
            <a:endParaRPr lang="en-US"/>
          </a:p>
        </p:txBody>
      </p:sp>
    </p:spTree>
    <p:extLst>
      <p:ext uri="{BB962C8B-B14F-4D97-AF65-F5344CB8AC3E}">
        <p14:creationId xmlns:p14="http://schemas.microsoft.com/office/powerpoint/2010/main" val="258304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C97C-30F9-457F-99F5-F2704F52DD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48DFEC-56F3-4650-BC2E-5BC4B0009C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D7993-51C7-4AC7-BFC4-15FBBB44EAC0}"/>
              </a:ext>
            </a:extLst>
          </p:cNvPr>
          <p:cNvSpPr>
            <a:spLocks noGrp="1"/>
          </p:cNvSpPr>
          <p:nvPr>
            <p:ph type="dt" sz="half" idx="10"/>
          </p:nvPr>
        </p:nvSpPr>
        <p:spPr/>
        <p:txBody>
          <a:bodyPr/>
          <a:lstStyle/>
          <a:p>
            <a:fld id="{1662993B-E455-4038-9D68-93B46857B305}" type="datetimeFigureOut">
              <a:rPr lang="en-US" smtClean="0"/>
              <a:t>9/29/2021</a:t>
            </a:fld>
            <a:endParaRPr lang="en-US"/>
          </a:p>
        </p:txBody>
      </p:sp>
      <p:sp>
        <p:nvSpPr>
          <p:cNvPr id="5" name="Footer Placeholder 4">
            <a:extLst>
              <a:ext uri="{FF2B5EF4-FFF2-40B4-BE49-F238E27FC236}">
                <a16:creationId xmlns:a16="http://schemas.microsoft.com/office/drawing/2014/main" id="{96172AE1-9E40-4C99-A83E-DCFBD6F77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F115B-5589-4093-92BE-D00021F7E553}"/>
              </a:ext>
            </a:extLst>
          </p:cNvPr>
          <p:cNvSpPr>
            <a:spLocks noGrp="1"/>
          </p:cNvSpPr>
          <p:nvPr>
            <p:ph type="sldNum" sz="quarter" idx="12"/>
          </p:nvPr>
        </p:nvSpPr>
        <p:spPr/>
        <p:txBody>
          <a:bodyPr/>
          <a:lstStyle/>
          <a:p>
            <a:fld id="{4C1C5D76-B55D-4C83-8624-E54FDFB1501E}" type="slidenum">
              <a:rPr lang="en-US" smtClean="0"/>
              <a:t>‹#›</a:t>
            </a:fld>
            <a:endParaRPr lang="en-US"/>
          </a:p>
        </p:txBody>
      </p:sp>
    </p:spTree>
    <p:extLst>
      <p:ext uri="{BB962C8B-B14F-4D97-AF65-F5344CB8AC3E}">
        <p14:creationId xmlns:p14="http://schemas.microsoft.com/office/powerpoint/2010/main" val="101084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DEC76-8C52-48B8-8A45-4FC87CAF09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01124F-EE5A-4A79-AF8F-788904BA34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FE13B-F639-42B0-8501-9C0F0D231DAA}"/>
              </a:ext>
            </a:extLst>
          </p:cNvPr>
          <p:cNvSpPr>
            <a:spLocks noGrp="1"/>
          </p:cNvSpPr>
          <p:nvPr>
            <p:ph type="dt" sz="half" idx="10"/>
          </p:nvPr>
        </p:nvSpPr>
        <p:spPr/>
        <p:txBody>
          <a:bodyPr/>
          <a:lstStyle/>
          <a:p>
            <a:fld id="{1662993B-E455-4038-9D68-93B46857B305}" type="datetimeFigureOut">
              <a:rPr lang="en-US" smtClean="0"/>
              <a:t>9/29/2021</a:t>
            </a:fld>
            <a:endParaRPr lang="en-US"/>
          </a:p>
        </p:txBody>
      </p:sp>
      <p:sp>
        <p:nvSpPr>
          <p:cNvPr id="5" name="Footer Placeholder 4">
            <a:extLst>
              <a:ext uri="{FF2B5EF4-FFF2-40B4-BE49-F238E27FC236}">
                <a16:creationId xmlns:a16="http://schemas.microsoft.com/office/drawing/2014/main" id="{48114D60-0CF1-4835-9455-68625A043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17A3F-B7FB-4E45-9DD4-00AA45708A88}"/>
              </a:ext>
            </a:extLst>
          </p:cNvPr>
          <p:cNvSpPr>
            <a:spLocks noGrp="1"/>
          </p:cNvSpPr>
          <p:nvPr>
            <p:ph type="sldNum" sz="quarter" idx="12"/>
          </p:nvPr>
        </p:nvSpPr>
        <p:spPr/>
        <p:txBody>
          <a:bodyPr/>
          <a:lstStyle/>
          <a:p>
            <a:fld id="{4C1C5D76-B55D-4C83-8624-E54FDFB1501E}" type="slidenum">
              <a:rPr lang="en-US" smtClean="0"/>
              <a:t>‹#›</a:t>
            </a:fld>
            <a:endParaRPr lang="en-US"/>
          </a:p>
        </p:txBody>
      </p:sp>
    </p:spTree>
    <p:extLst>
      <p:ext uri="{BB962C8B-B14F-4D97-AF65-F5344CB8AC3E}">
        <p14:creationId xmlns:p14="http://schemas.microsoft.com/office/powerpoint/2010/main" val="407279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EE30-9314-4838-BB01-619EF3397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8A2EDF-2C85-4796-92FF-38A943D902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B7966-3020-4203-9FCF-2D7128811EC4}"/>
              </a:ext>
            </a:extLst>
          </p:cNvPr>
          <p:cNvSpPr>
            <a:spLocks noGrp="1"/>
          </p:cNvSpPr>
          <p:nvPr>
            <p:ph type="dt" sz="half" idx="10"/>
          </p:nvPr>
        </p:nvSpPr>
        <p:spPr/>
        <p:txBody>
          <a:bodyPr/>
          <a:lstStyle/>
          <a:p>
            <a:fld id="{1662993B-E455-4038-9D68-93B46857B305}" type="datetimeFigureOut">
              <a:rPr lang="en-US" smtClean="0"/>
              <a:t>9/29/2021</a:t>
            </a:fld>
            <a:endParaRPr lang="en-US"/>
          </a:p>
        </p:txBody>
      </p:sp>
      <p:sp>
        <p:nvSpPr>
          <p:cNvPr id="5" name="Footer Placeholder 4">
            <a:extLst>
              <a:ext uri="{FF2B5EF4-FFF2-40B4-BE49-F238E27FC236}">
                <a16:creationId xmlns:a16="http://schemas.microsoft.com/office/drawing/2014/main" id="{C694B598-6ED8-44E1-9E33-F85184E21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CF826-1FE3-4913-B6A3-C07DA7252A44}"/>
              </a:ext>
            </a:extLst>
          </p:cNvPr>
          <p:cNvSpPr>
            <a:spLocks noGrp="1"/>
          </p:cNvSpPr>
          <p:nvPr>
            <p:ph type="sldNum" sz="quarter" idx="12"/>
          </p:nvPr>
        </p:nvSpPr>
        <p:spPr/>
        <p:txBody>
          <a:bodyPr/>
          <a:lstStyle/>
          <a:p>
            <a:fld id="{4C1C5D76-B55D-4C83-8624-E54FDFB1501E}" type="slidenum">
              <a:rPr lang="en-US" smtClean="0"/>
              <a:t>‹#›</a:t>
            </a:fld>
            <a:endParaRPr lang="en-US"/>
          </a:p>
        </p:txBody>
      </p:sp>
    </p:spTree>
    <p:extLst>
      <p:ext uri="{BB962C8B-B14F-4D97-AF65-F5344CB8AC3E}">
        <p14:creationId xmlns:p14="http://schemas.microsoft.com/office/powerpoint/2010/main" val="388405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5CFB-FBF2-4C79-93D8-A29F5B2A50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E00DF0-2A29-4950-A5F3-E51DD2B47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33AFD0-D51C-4042-AB70-BAD1BE110076}"/>
              </a:ext>
            </a:extLst>
          </p:cNvPr>
          <p:cNvSpPr>
            <a:spLocks noGrp="1"/>
          </p:cNvSpPr>
          <p:nvPr>
            <p:ph type="dt" sz="half" idx="10"/>
          </p:nvPr>
        </p:nvSpPr>
        <p:spPr/>
        <p:txBody>
          <a:bodyPr/>
          <a:lstStyle/>
          <a:p>
            <a:fld id="{1662993B-E455-4038-9D68-93B46857B305}" type="datetimeFigureOut">
              <a:rPr lang="en-US" smtClean="0"/>
              <a:t>9/29/2021</a:t>
            </a:fld>
            <a:endParaRPr lang="en-US"/>
          </a:p>
        </p:txBody>
      </p:sp>
      <p:sp>
        <p:nvSpPr>
          <p:cNvPr id="5" name="Footer Placeholder 4">
            <a:extLst>
              <a:ext uri="{FF2B5EF4-FFF2-40B4-BE49-F238E27FC236}">
                <a16:creationId xmlns:a16="http://schemas.microsoft.com/office/drawing/2014/main" id="{7A55CA20-3CAE-422F-B6DE-970038627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A15DD-207B-4C1D-A6FA-32B9BEF79292}"/>
              </a:ext>
            </a:extLst>
          </p:cNvPr>
          <p:cNvSpPr>
            <a:spLocks noGrp="1"/>
          </p:cNvSpPr>
          <p:nvPr>
            <p:ph type="sldNum" sz="quarter" idx="12"/>
          </p:nvPr>
        </p:nvSpPr>
        <p:spPr/>
        <p:txBody>
          <a:bodyPr/>
          <a:lstStyle/>
          <a:p>
            <a:fld id="{4C1C5D76-B55D-4C83-8624-E54FDFB1501E}" type="slidenum">
              <a:rPr lang="en-US" smtClean="0"/>
              <a:t>‹#›</a:t>
            </a:fld>
            <a:endParaRPr lang="en-US"/>
          </a:p>
        </p:txBody>
      </p:sp>
    </p:spTree>
    <p:extLst>
      <p:ext uri="{BB962C8B-B14F-4D97-AF65-F5344CB8AC3E}">
        <p14:creationId xmlns:p14="http://schemas.microsoft.com/office/powerpoint/2010/main" val="269979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5BD0-4607-4091-ADDA-D6F7D6708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A688D-67B0-460C-97F5-149A6350D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F6E3E2-1D05-413D-B25F-6A41FD5FB2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4DF159-F310-477C-8C27-7EC6C58E70CA}"/>
              </a:ext>
            </a:extLst>
          </p:cNvPr>
          <p:cNvSpPr>
            <a:spLocks noGrp="1"/>
          </p:cNvSpPr>
          <p:nvPr>
            <p:ph type="dt" sz="half" idx="10"/>
          </p:nvPr>
        </p:nvSpPr>
        <p:spPr/>
        <p:txBody>
          <a:bodyPr/>
          <a:lstStyle/>
          <a:p>
            <a:fld id="{1662993B-E455-4038-9D68-93B46857B305}" type="datetimeFigureOut">
              <a:rPr lang="en-US" smtClean="0"/>
              <a:t>9/29/2021</a:t>
            </a:fld>
            <a:endParaRPr lang="en-US"/>
          </a:p>
        </p:txBody>
      </p:sp>
      <p:sp>
        <p:nvSpPr>
          <p:cNvPr id="6" name="Footer Placeholder 5">
            <a:extLst>
              <a:ext uri="{FF2B5EF4-FFF2-40B4-BE49-F238E27FC236}">
                <a16:creationId xmlns:a16="http://schemas.microsoft.com/office/drawing/2014/main" id="{6BE810CF-E0DF-4F76-9762-930868FFC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F9C449-923D-4249-B792-B305636800DC}"/>
              </a:ext>
            </a:extLst>
          </p:cNvPr>
          <p:cNvSpPr>
            <a:spLocks noGrp="1"/>
          </p:cNvSpPr>
          <p:nvPr>
            <p:ph type="sldNum" sz="quarter" idx="12"/>
          </p:nvPr>
        </p:nvSpPr>
        <p:spPr/>
        <p:txBody>
          <a:bodyPr/>
          <a:lstStyle/>
          <a:p>
            <a:fld id="{4C1C5D76-B55D-4C83-8624-E54FDFB1501E}" type="slidenum">
              <a:rPr lang="en-US" smtClean="0"/>
              <a:t>‹#›</a:t>
            </a:fld>
            <a:endParaRPr lang="en-US"/>
          </a:p>
        </p:txBody>
      </p:sp>
    </p:spTree>
    <p:extLst>
      <p:ext uri="{BB962C8B-B14F-4D97-AF65-F5344CB8AC3E}">
        <p14:creationId xmlns:p14="http://schemas.microsoft.com/office/powerpoint/2010/main" val="217247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7F3A-3D17-4676-B8C5-94DC2CA3A7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6E17F-4D18-4193-A226-2B4BCF70E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E01C5-1640-48BA-885B-C4670B8982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D6BEC8-A736-4626-B11D-17327CD55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AD8EB1-81B3-4366-A990-9EDFB513C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C838C4-FB5F-4ABC-A08A-57122EABD757}"/>
              </a:ext>
            </a:extLst>
          </p:cNvPr>
          <p:cNvSpPr>
            <a:spLocks noGrp="1"/>
          </p:cNvSpPr>
          <p:nvPr>
            <p:ph type="dt" sz="half" idx="10"/>
          </p:nvPr>
        </p:nvSpPr>
        <p:spPr/>
        <p:txBody>
          <a:bodyPr/>
          <a:lstStyle/>
          <a:p>
            <a:fld id="{1662993B-E455-4038-9D68-93B46857B305}" type="datetimeFigureOut">
              <a:rPr lang="en-US" smtClean="0"/>
              <a:t>9/29/2021</a:t>
            </a:fld>
            <a:endParaRPr lang="en-US"/>
          </a:p>
        </p:txBody>
      </p:sp>
      <p:sp>
        <p:nvSpPr>
          <p:cNvPr id="8" name="Footer Placeholder 7">
            <a:extLst>
              <a:ext uri="{FF2B5EF4-FFF2-40B4-BE49-F238E27FC236}">
                <a16:creationId xmlns:a16="http://schemas.microsoft.com/office/drawing/2014/main" id="{A188C6E4-4A56-490A-AC3A-D3A830E16E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54F515-B2B6-4E06-B631-07F81B93502E}"/>
              </a:ext>
            </a:extLst>
          </p:cNvPr>
          <p:cNvSpPr>
            <a:spLocks noGrp="1"/>
          </p:cNvSpPr>
          <p:nvPr>
            <p:ph type="sldNum" sz="quarter" idx="12"/>
          </p:nvPr>
        </p:nvSpPr>
        <p:spPr/>
        <p:txBody>
          <a:bodyPr/>
          <a:lstStyle/>
          <a:p>
            <a:fld id="{4C1C5D76-B55D-4C83-8624-E54FDFB1501E}" type="slidenum">
              <a:rPr lang="en-US" smtClean="0"/>
              <a:t>‹#›</a:t>
            </a:fld>
            <a:endParaRPr lang="en-US"/>
          </a:p>
        </p:txBody>
      </p:sp>
    </p:spTree>
    <p:extLst>
      <p:ext uri="{BB962C8B-B14F-4D97-AF65-F5344CB8AC3E}">
        <p14:creationId xmlns:p14="http://schemas.microsoft.com/office/powerpoint/2010/main" val="3400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F17C-D5DA-40B2-BF6A-6CB18660B2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996AEA-ACD1-4839-A86A-3F43288C3651}"/>
              </a:ext>
            </a:extLst>
          </p:cNvPr>
          <p:cNvSpPr>
            <a:spLocks noGrp="1"/>
          </p:cNvSpPr>
          <p:nvPr>
            <p:ph type="dt" sz="half" idx="10"/>
          </p:nvPr>
        </p:nvSpPr>
        <p:spPr/>
        <p:txBody>
          <a:bodyPr/>
          <a:lstStyle/>
          <a:p>
            <a:fld id="{1662993B-E455-4038-9D68-93B46857B305}" type="datetimeFigureOut">
              <a:rPr lang="en-US" smtClean="0"/>
              <a:t>9/29/2021</a:t>
            </a:fld>
            <a:endParaRPr lang="en-US"/>
          </a:p>
        </p:txBody>
      </p:sp>
      <p:sp>
        <p:nvSpPr>
          <p:cNvPr id="4" name="Footer Placeholder 3">
            <a:extLst>
              <a:ext uri="{FF2B5EF4-FFF2-40B4-BE49-F238E27FC236}">
                <a16:creationId xmlns:a16="http://schemas.microsoft.com/office/drawing/2014/main" id="{4C6DFE15-B550-4C5A-AA27-EC428F3BD9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258D20-7DFA-45E5-A551-61DC12ADCAB6}"/>
              </a:ext>
            </a:extLst>
          </p:cNvPr>
          <p:cNvSpPr>
            <a:spLocks noGrp="1"/>
          </p:cNvSpPr>
          <p:nvPr>
            <p:ph type="sldNum" sz="quarter" idx="12"/>
          </p:nvPr>
        </p:nvSpPr>
        <p:spPr/>
        <p:txBody>
          <a:bodyPr/>
          <a:lstStyle/>
          <a:p>
            <a:fld id="{4C1C5D76-B55D-4C83-8624-E54FDFB1501E}" type="slidenum">
              <a:rPr lang="en-US" smtClean="0"/>
              <a:t>‹#›</a:t>
            </a:fld>
            <a:endParaRPr lang="en-US"/>
          </a:p>
        </p:txBody>
      </p:sp>
    </p:spTree>
    <p:extLst>
      <p:ext uri="{BB962C8B-B14F-4D97-AF65-F5344CB8AC3E}">
        <p14:creationId xmlns:p14="http://schemas.microsoft.com/office/powerpoint/2010/main" val="6172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C1EDD-31B9-4EDA-B358-B9E8D2EBD48C}"/>
              </a:ext>
            </a:extLst>
          </p:cNvPr>
          <p:cNvSpPr>
            <a:spLocks noGrp="1"/>
          </p:cNvSpPr>
          <p:nvPr>
            <p:ph type="dt" sz="half" idx="10"/>
          </p:nvPr>
        </p:nvSpPr>
        <p:spPr/>
        <p:txBody>
          <a:bodyPr/>
          <a:lstStyle/>
          <a:p>
            <a:fld id="{1662993B-E455-4038-9D68-93B46857B305}" type="datetimeFigureOut">
              <a:rPr lang="en-US" smtClean="0"/>
              <a:t>9/29/2021</a:t>
            </a:fld>
            <a:endParaRPr lang="en-US"/>
          </a:p>
        </p:txBody>
      </p:sp>
      <p:sp>
        <p:nvSpPr>
          <p:cNvPr id="3" name="Footer Placeholder 2">
            <a:extLst>
              <a:ext uri="{FF2B5EF4-FFF2-40B4-BE49-F238E27FC236}">
                <a16:creationId xmlns:a16="http://schemas.microsoft.com/office/drawing/2014/main" id="{A3687C17-BF5F-4466-B125-EB0AA52693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F9FB5B-C40A-47E7-AE55-C00072D4223E}"/>
              </a:ext>
            </a:extLst>
          </p:cNvPr>
          <p:cNvSpPr>
            <a:spLocks noGrp="1"/>
          </p:cNvSpPr>
          <p:nvPr>
            <p:ph type="sldNum" sz="quarter" idx="12"/>
          </p:nvPr>
        </p:nvSpPr>
        <p:spPr/>
        <p:txBody>
          <a:bodyPr/>
          <a:lstStyle/>
          <a:p>
            <a:fld id="{4C1C5D76-B55D-4C83-8624-E54FDFB1501E}" type="slidenum">
              <a:rPr lang="en-US" smtClean="0"/>
              <a:t>‹#›</a:t>
            </a:fld>
            <a:endParaRPr lang="en-US"/>
          </a:p>
        </p:txBody>
      </p:sp>
    </p:spTree>
    <p:extLst>
      <p:ext uri="{BB962C8B-B14F-4D97-AF65-F5344CB8AC3E}">
        <p14:creationId xmlns:p14="http://schemas.microsoft.com/office/powerpoint/2010/main" val="1873259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3733-8396-48DA-ADC6-9EF981A6A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6DE7BC-5E11-43C5-9FC6-474F87AE8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18143B-77CA-46CD-B9C9-46B105414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6E99A-49E9-4B10-8864-9F04898F560F}"/>
              </a:ext>
            </a:extLst>
          </p:cNvPr>
          <p:cNvSpPr>
            <a:spLocks noGrp="1"/>
          </p:cNvSpPr>
          <p:nvPr>
            <p:ph type="dt" sz="half" idx="10"/>
          </p:nvPr>
        </p:nvSpPr>
        <p:spPr/>
        <p:txBody>
          <a:bodyPr/>
          <a:lstStyle/>
          <a:p>
            <a:fld id="{1662993B-E455-4038-9D68-93B46857B305}" type="datetimeFigureOut">
              <a:rPr lang="en-US" smtClean="0"/>
              <a:t>9/29/2021</a:t>
            </a:fld>
            <a:endParaRPr lang="en-US"/>
          </a:p>
        </p:txBody>
      </p:sp>
      <p:sp>
        <p:nvSpPr>
          <p:cNvPr id="6" name="Footer Placeholder 5">
            <a:extLst>
              <a:ext uri="{FF2B5EF4-FFF2-40B4-BE49-F238E27FC236}">
                <a16:creationId xmlns:a16="http://schemas.microsoft.com/office/drawing/2014/main" id="{C5D2CB77-E996-4594-B729-9BD8481438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1A893-6791-4FB9-98FA-52D20A1318F6}"/>
              </a:ext>
            </a:extLst>
          </p:cNvPr>
          <p:cNvSpPr>
            <a:spLocks noGrp="1"/>
          </p:cNvSpPr>
          <p:nvPr>
            <p:ph type="sldNum" sz="quarter" idx="12"/>
          </p:nvPr>
        </p:nvSpPr>
        <p:spPr/>
        <p:txBody>
          <a:bodyPr/>
          <a:lstStyle/>
          <a:p>
            <a:fld id="{4C1C5D76-B55D-4C83-8624-E54FDFB1501E}" type="slidenum">
              <a:rPr lang="en-US" smtClean="0"/>
              <a:t>‹#›</a:t>
            </a:fld>
            <a:endParaRPr lang="en-US"/>
          </a:p>
        </p:txBody>
      </p:sp>
    </p:spTree>
    <p:extLst>
      <p:ext uri="{BB962C8B-B14F-4D97-AF65-F5344CB8AC3E}">
        <p14:creationId xmlns:p14="http://schemas.microsoft.com/office/powerpoint/2010/main" val="190698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04FA-3180-4430-8243-936CD888D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B00DC-CE2E-43AA-83E6-B8B5A6529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21F805-E0B4-4B51-B9CA-5E263F759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4D758-0F57-46C1-BDF7-7A730C7C2E49}"/>
              </a:ext>
            </a:extLst>
          </p:cNvPr>
          <p:cNvSpPr>
            <a:spLocks noGrp="1"/>
          </p:cNvSpPr>
          <p:nvPr>
            <p:ph type="dt" sz="half" idx="10"/>
          </p:nvPr>
        </p:nvSpPr>
        <p:spPr/>
        <p:txBody>
          <a:bodyPr/>
          <a:lstStyle/>
          <a:p>
            <a:fld id="{1662993B-E455-4038-9D68-93B46857B305}" type="datetimeFigureOut">
              <a:rPr lang="en-US" smtClean="0"/>
              <a:t>9/29/2021</a:t>
            </a:fld>
            <a:endParaRPr lang="en-US"/>
          </a:p>
        </p:txBody>
      </p:sp>
      <p:sp>
        <p:nvSpPr>
          <p:cNvPr id="6" name="Footer Placeholder 5">
            <a:extLst>
              <a:ext uri="{FF2B5EF4-FFF2-40B4-BE49-F238E27FC236}">
                <a16:creationId xmlns:a16="http://schemas.microsoft.com/office/drawing/2014/main" id="{59F2833C-2ADB-498F-99ED-A0BFB4BA0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5A2BA-84C8-42B9-BA90-E9E7F7DC3C53}"/>
              </a:ext>
            </a:extLst>
          </p:cNvPr>
          <p:cNvSpPr>
            <a:spLocks noGrp="1"/>
          </p:cNvSpPr>
          <p:nvPr>
            <p:ph type="sldNum" sz="quarter" idx="12"/>
          </p:nvPr>
        </p:nvSpPr>
        <p:spPr/>
        <p:txBody>
          <a:bodyPr/>
          <a:lstStyle/>
          <a:p>
            <a:fld id="{4C1C5D76-B55D-4C83-8624-E54FDFB1501E}" type="slidenum">
              <a:rPr lang="en-US" smtClean="0"/>
              <a:t>‹#›</a:t>
            </a:fld>
            <a:endParaRPr lang="en-US"/>
          </a:p>
        </p:txBody>
      </p:sp>
    </p:spTree>
    <p:extLst>
      <p:ext uri="{BB962C8B-B14F-4D97-AF65-F5344CB8AC3E}">
        <p14:creationId xmlns:p14="http://schemas.microsoft.com/office/powerpoint/2010/main" val="189021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3F45E-B06D-4FB6-A3B8-3421FC451A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CB79FD-0271-4B74-8C4F-9243099736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F8DDE-F339-483B-844B-DFF9458F1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2993B-E455-4038-9D68-93B46857B305}" type="datetimeFigureOut">
              <a:rPr lang="en-US" smtClean="0"/>
              <a:t>9/29/2021</a:t>
            </a:fld>
            <a:endParaRPr lang="en-US"/>
          </a:p>
        </p:txBody>
      </p:sp>
      <p:sp>
        <p:nvSpPr>
          <p:cNvPr id="5" name="Footer Placeholder 4">
            <a:extLst>
              <a:ext uri="{FF2B5EF4-FFF2-40B4-BE49-F238E27FC236}">
                <a16:creationId xmlns:a16="http://schemas.microsoft.com/office/drawing/2014/main" id="{0A1BD7B2-CDC7-4480-973A-AB758E617E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18F5C3-340B-4476-8722-44CD950AB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C5D76-B55D-4C83-8624-E54FDFB1501E}" type="slidenum">
              <a:rPr lang="en-US" smtClean="0"/>
              <a:t>‹#›</a:t>
            </a:fld>
            <a:endParaRPr lang="en-US"/>
          </a:p>
        </p:txBody>
      </p:sp>
    </p:spTree>
    <p:extLst>
      <p:ext uri="{BB962C8B-B14F-4D97-AF65-F5344CB8AC3E}">
        <p14:creationId xmlns:p14="http://schemas.microsoft.com/office/powerpoint/2010/main" val="291646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5.png"/><Relationship Id="rId5" Type="http://schemas.openxmlformats.org/officeDocument/2006/relationships/image" Target="../media/image7.png"/><Relationship Id="rId15" Type="http://schemas.openxmlformats.org/officeDocument/2006/relationships/image" Target="../media/image15.png"/><Relationship Id="rId10" Type="http://schemas.openxmlformats.org/officeDocument/2006/relationships/image" Target="../media/image11.png"/><Relationship Id="rId19" Type="http://schemas.openxmlformats.org/officeDocument/2006/relationships/image" Target="../media/image19.emf"/><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nvSpPr>
        <p:spPr>
          <a:xfrm>
            <a:off x="2501434" y="0"/>
            <a:ext cx="9690566" cy="58315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l" defTabSz="914400">
              <a:spcBef>
                <a:spcPts val="0"/>
              </a:spcBef>
              <a:buClr>
                <a:srgbClr val="434343"/>
              </a:buClr>
              <a:buSzPts val="2800"/>
              <a:defRPr/>
            </a:pPr>
            <a:r>
              <a:rPr lang="en-US" sz="3400" dirty="0">
                <a:ln>
                  <a:noFill/>
                </a:ln>
                <a:solidFill>
                  <a:prstClr val="black"/>
                </a:solidFill>
                <a:latin typeface="Fira Sans Extra Condensed Mediu" panose="020B0603050000020004" pitchFamily="34" charset="0"/>
                <a:ea typeface="+mn-ea"/>
                <a:cs typeface="+mn-cs"/>
                <a:sym typeface="Fira Sans Extra Condensed Medium"/>
              </a:rPr>
              <a:t>Convolutional Layer</a:t>
            </a:r>
            <a:endParaRPr kumimoji="0" lang="tr-TR" sz="3400" b="0" i="0" u="none" strike="noStrike" kern="1200" cap="none" spc="0" normalizeH="0" baseline="0" noProof="0" dirty="0">
              <a:ln>
                <a:noFill/>
              </a:ln>
              <a:solidFill>
                <a:prstClr val="black"/>
              </a:solidFill>
              <a:effectLst/>
              <a:uLnTx/>
              <a:uFillTx/>
              <a:latin typeface="Fira Sans Extra Condensed Mediu" panose="020B0603050000020004" pitchFamily="34" charset="0"/>
              <a:ea typeface="+mn-ea"/>
              <a:cs typeface="+mn-cs"/>
              <a:sym typeface="Fira Sans Extra Condensed Medium"/>
            </a:endParaRPr>
          </a:p>
        </p:txBody>
      </p:sp>
      <p:sp>
        <p:nvSpPr>
          <p:cNvPr id="21" name="Slide Number Placeholder 2">
            <a:extLst>
              <a:ext uri="{FF2B5EF4-FFF2-40B4-BE49-F238E27FC236}">
                <a16:creationId xmlns:a16="http://schemas.microsoft.com/office/drawing/2014/main" id="{8CCD41D0-483B-437D-9F94-E71305EAA44B}"/>
              </a:ext>
            </a:extLst>
          </p:cNvPr>
          <p:cNvSpPr>
            <a:spLocks noGrp="1"/>
          </p:cNvSpPr>
          <p:nvPr>
            <p:ph type="sldNum" sz="quarter" idx="12"/>
          </p:nvPr>
        </p:nvSpPr>
        <p:spPr>
          <a:xfrm>
            <a:off x="8621201" y="6372616"/>
            <a:ext cx="2743200" cy="365125"/>
          </a:xfrm>
        </p:spPr>
        <p:txBody>
          <a:bodyPr/>
          <a:lstStyle/>
          <a:p>
            <a:fld id="{32AFBDA6-F22A-4DE1-9948-5360782FECDB}" type="slidenum">
              <a:rPr lang="tr-TR" smtClean="0">
                <a:latin typeface="Fira Sans Extra Condensed Mediu" panose="020B0603050000020004" pitchFamily="34" charset="0"/>
              </a:rPr>
              <a:t>1</a:t>
            </a:fld>
            <a:endParaRPr lang="tr-TR" dirty="0">
              <a:latin typeface="Fira Sans Extra Condensed Mediu" panose="020B0603050000020004" pitchFamily="34" charset="0"/>
            </a:endParaRPr>
          </a:p>
        </p:txBody>
      </p:sp>
      <p:grpSp>
        <p:nvGrpSpPr>
          <p:cNvPr id="15" name="Group 14">
            <a:extLst>
              <a:ext uri="{FF2B5EF4-FFF2-40B4-BE49-F238E27FC236}">
                <a16:creationId xmlns:a16="http://schemas.microsoft.com/office/drawing/2014/main" id="{1201E3E0-C3BD-4D16-AFBB-FB7D2A4D0810}"/>
              </a:ext>
            </a:extLst>
          </p:cNvPr>
          <p:cNvGrpSpPr/>
          <p:nvPr/>
        </p:nvGrpSpPr>
        <p:grpSpPr>
          <a:xfrm>
            <a:off x="2017353" y="3869699"/>
            <a:ext cx="4217641" cy="1051542"/>
            <a:chOff x="6620655" y="4663498"/>
            <a:chExt cx="4217641" cy="1051542"/>
          </a:xfrm>
        </p:grpSpPr>
        <p:sp>
          <p:nvSpPr>
            <p:cNvPr id="16" name="Rectangle 15">
              <a:extLst>
                <a:ext uri="{FF2B5EF4-FFF2-40B4-BE49-F238E27FC236}">
                  <a16:creationId xmlns:a16="http://schemas.microsoft.com/office/drawing/2014/main" id="{01EF22A1-096D-4BD3-B193-8DFB8A0BD087}"/>
                </a:ext>
              </a:extLst>
            </p:cNvPr>
            <p:cNvSpPr/>
            <p:nvPr/>
          </p:nvSpPr>
          <p:spPr>
            <a:xfrm>
              <a:off x="6620655" y="4663498"/>
              <a:ext cx="2726209" cy="400110"/>
            </a:xfrm>
            <a:prstGeom prst="rect">
              <a:avLst/>
            </a:prstGeom>
            <a:solidFill>
              <a:srgbClr val="AD403D"/>
            </a:solidFill>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FFFFFF"/>
                  </a:solidFill>
                  <a:effectLst/>
                  <a:uLnTx/>
                  <a:uFillTx/>
                  <a:latin typeface="Fira Sans Extra Condensed Mediu" panose="020B0603050000020004" pitchFamily="34" charset="0"/>
                  <a:cs typeface="Arial"/>
                  <a:sym typeface="Arial"/>
                </a:rPr>
                <a:t>Expensive Multipliers</a:t>
              </a:r>
            </a:p>
          </p:txBody>
        </p:sp>
        <p:sp>
          <p:nvSpPr>
            <p:cNvPr id="17" name="Rectangle 16">
              <a:extLst>
                <a:ext uri="{FF2B5EF4-FFF2-40B4-BE49-F238E27FC236}">
                  <a16:creationId xmlns:a16="http://schemas.microsoft.com/office/drawing/2014/main" id="{79A96A6C-7D66-4705-A413-88910E12CD7C}"/>
                </a:ext>
              </a:extLst>
            </p:cNvPr>
            <p:cNvSpPr/>
            <p:nvPr/>
          </p:nvSpPr>
          <p:spPr>
            <a:xfrm>
              <a:off x="6620655" y="5314930"/>
              <a:ext cx="4217641" cy="400110"/>
            </a:xfrm>
            <a:prstGeom prst="rect">
              <a:avLst/>
            </a:prstGeom>
            <a:solidFill>
              <a:srgbClr val="AD403D"/>
            </a:solidFill>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af-ZA" sz="2000" b="0" i="0" u="none" strike="noStrike" kern="0" cap="none" spc="0" normalizeH="0" baseline="0" noProof="0" dirty="0">
                  <a:ln>
                    <a:noFill/>
                  </a:ln>
                  <a:solidFill>
                    <a:srgbClr val="FFFFFF"/>
                  </a:solidFill>
                  <a:effectLst/>
                  <a:uLnTx/>
                  <a:uFillTx/>
                  <a:latin typeface="Fira Sans Extra Condensed Mediu" panose="020B0603050000020004" pitchFamily="34" charset="0"/>
                  <a:cs typeface="Arial"/>
                  <a:sym typeface="Arial"/>
                </a:rPr>
                <a:t>Store and Load Lots of Parameters</a:t>
              </a:r>
              <a:endParaRPr kumimoji="0" lang="en-US" sz="2000" b="0" i="0" u="none" strike="noStrike" kern="0" cap="none" spc="0" normalizeH="0" baseline="0" noProof="0" dirty="0">
                <a:ln>
                  <a:noFill/>
                </a:ln>
                <a:solidFill>
                  <a:srgbClr val="FFFFFF"/>
                </a:solidFill>
                <a:effectLst/>
                <a:uLnTx/>
                <a:uFillTx/>
                <a:latin typeface="Fira Sans Extra Condensed Mediu" panose="020B0603050000020004" pitchFamily="34" charset="0"/>
                <a:cs typeface="Arial"/>
                <a:sym typeface="Arial"/>
              </a:endParaRPr>
            </a:p>
          </p:txBody>
        </p:sp>
      </p:grpSp>
      <p:grpSp>
        <p:nvGrpSpPr>
          <p:cNvPr id="18" name="Group 17">
            <a:extLst>
              <a:ext uri="{FF2B5EF4-FFF2-40B4-BE49-F238E27FC236}">
                <a16:creationId xmlns:a16="http://schemas.microsoft.com/office/drawing/2014/main" id="{71878006-6D83-41C9-A9F9-2DCF21991060}"/>
              </a:ext>
            </a:extLst>
          </p:cNvPr>
          <p:cNvGrpSpPr/>
          <p:nvPr/>
        </p:nvGrpSpPr>
        <p:grpSpPr>
          <a:xfrm>
            <a:off x="2017353" y="1230884"/>
            <a:ext cx="8329215" cy="2557381"/>
            <a:chOff x="2017353" y="1230884"/>
            <a:chExt cx="8329215" cy="2557381"/>
          </a:xfrm>
        </p:grpSpPr>
        <p:sp>
          <p:nvSpPr>
            <p:cNvPr id="19" name="object 5">
              <a:extLst>
                <a:ext uri="{FF2B5EF4-FFF2-40B4-BE49-F238E27FC236}">
                  <a16:creationId xmlns:a16="http://schemas.microsoft.com/office/drawing/2014/main" id="{560CB196-978D-40E6-A88B-5A1F70ADDE87}"/>
                </a:ext>
              </a:extLst>
            </p:cNvPr>
            <p:cNvSpPr/>
            <p:nvPr/>
          </p:nvSpPr>
          <p:spPr>
            <a:xfrm>
              <a:off x="4371201" y="2158324"/>
              <a:ext cx="0" cy="525145"/>
            </a:xfrm>
            <a:custGeom>
              <a:avLst/>
              <a:gdLst/>
              <a:ahLst/>
              <a:cxnLst/>
              <a:rect l="l" t="t" r="r" b="b"/>
              <a:pathLst>
                <a:path h="525144">
                  <a:moveTo>
                    <a:pt x="0" y="0"/>
                  </a:moveTo>
                  <a:lnTo>
                    <a:pt x="0" y="524676"/>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0" name="object 6">
              <a:extLst>
                <a:ext uri="{FF2B5EF4-FFF2-40B4-BE49-F238E27FC236}">
                  <a16:creationId xmlns:a16="http://schemas.microsoft.com/office/drawing/2014/main" id="{BB7E9737-035D-4B11-B163-E91B949C353B}"/>
                </a:ext>
              </a:extLst>
            </p:cNvPr>
            <p:cNvSpPr/>
            <p:nvPr/>
          </p:nvSpPr>
          <p:spPr>
            <a:xfrm>
              <a:off x="4371201" y="2957322"/>
              <a:ext cx="0" cy="525145"/>
            </a:xfrm>
            <a:custGeom>
              <a:avLst/>
              <a:gdLst/>
              <a:ahLst/>
              <a:cxnLst/>
              <a:rect l="l" t="t" r="r" b="b"/>
              <a:pathLst>
                <a:path h="525145">
                  <a:moveTo>
                    <a:pt x="0" y="0"/>
                  </a:moveTo>
                  <a:lnTo>
                    <a:pt x="0" y="524677"/>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2" name="object 7">
              <a:extLst>
                <a:ext uri="{FF2B5EF4-FFF2-40B4-BE49-F238E27FC236}">
                  <a16:creationId xmlns:a16="http://schemas.microsoft.com/office/drawing/2014/main" id="{BA5DC25E-81B9-439C-A92A-EA21EF4240AC}"/>
                </a:ext>
              </a:extLst>
            </p:cNvPr>
            <p:cNvSpPr/>
            <p:nvPr/>
          </p:nvSpPr>
          <p:spPr>
            <a:xfrm>
              <a:off x="4324964" y="2134361"/>
              <a:ext cx="92473" cy="8924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3" name="object 8">
              <a:extLst>
                <a:ext uri="{FF2B5EF4-FFF2-40B4-BE49-F238E27FC236}">
                  <a16:creationId xmlns:a16="http://schemas.microsoft.com/office/drawing/2014/main" id="{2AD4AE29-D5B5-4EEF-A66D-B4BDCAB36A08}"/>
                </a:ext>
              </a:extLst>
            </p:cNvPr>
            <p:cNvSpPr/>
            <p:nvPr/>
          </p:nvSpPr>
          <p:spPr>
            <a:xfrm>
              <a:off x="4324964" y="3416712"/>
              <a:ext cx="92473" cy="89249"/>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4" name="object 9">
              <a:extLst>
                <a:ext uri="{FF2B5EF4-FFF2-40B4-BE49-F238E27FC236}">
                  <a16:creationId xmlns:a16="http://schemas.microsoft.com/office/drawing/2014/main" id="{6316CC0D-CFFF-41AC-A37A-AFE65ABCC610}"/>
                </a:ext>
              </a:extLst>
            </p:cNvPr>
            <p:cNvSpPr txBox="1"/>
            <p:nvPr/>
          </p:nvSpPr>
          <p:spPr>
            <a:xfrm>
              <a:off x="4285472" y="2668515"/>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H</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5" name="object 10">
              <a:extLst>
                <a:ext uri="{FF2B5EF4-FFF2-40B4-BE49-F238E27FC236}">
                  <a16:creationId xmlns:a16="http://schemas.microsoft.com/office/drawing/2014/main" id="{90FABB4B-DF87-4CEB-A8E3-4A0519C31FA7}"/>
                </a:ext>
              </a:extLst>
            </p:cNvPr>
            <p:cNvSpPr/>
            <p:nvPr/>
          </p:nvSpPr>
          <p:spPr>
            <a:xfrm>
              <a:off x="8841952" y="2220042"/>
              <a:ext cx="0" cy="387985"/>
            </a:xfrm>
            <a:custGeom>
              <a:avLst/>
              <a:gdLst/>
              <a:ahLst/>
              <a:cxnLst/>
              <a:rect l="l" t="t" r="r" b="b"/>
              <a:pathLst>
                <a:path h="387985">
                  <a:moveTo>
                    <a:pt x="0" y="0"/>
                  </a:moveTo>
                  <a:lnTo>
                    <a:pt x="0" y="387517"/>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6" name="object 11">
              <a:extLst>
                <a:ext uri="{FF2B5EF4-FFF2-40B4-BE49-F238E27FC236}">
                  <a16:creationId xmlns:a16="http://schemas.microsoft.com/office/drawing/2014/main" id="{34F1584F-2990-4303-A4F5-050EA0C23043}"/>
                </a:ext>
              </a:extLst>
            </p:cNvPr>
            <p:cNvSpPr/>
            <p:nvPr/>
          </p:nvSpPr>
          <p:spPr>
            <a:xfrm>
              <a:off x="8841952" y="2881879"/>
              <a:ext cx="0" cy="387350"/>
            </a:xfrm>
            <a:custGeom>
              <a:avLst/>
              <a:gdLst/>
              <a:ahLst/>
              <a:cxnLst/>
              <a:rect l="l" t="t" r="r" b="b"/>
              <a:pathLst>
                <a:path h="387350">
                  <a:moveTo>
                    <a:pt x="0" y="0"/>
                  </a:moveTo>
                  <a:lnTo>
                    <a:pt x="0" y="387199"/>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7" name="object 12">
              <a:extLst>
                <a:ext uri="{FF2B5EF4-FFF2-40B4-BE49-F238E27FC236}">
                  <a16:creationId xmlns:a16="http://schemas.microsoft.com/office/drawing/2014/main" id="{A0CF4946-B4A0-4219-8FD7-F0720C51D22C}"/>
                </a:ext>
              </a:extLst>
            </p:cNvPr>
            <p:cNvSpPr/>
            <p:nvPr/>
          </p:nvSpPr>
          <p:spPr>
            <a:xfrm>
              <a:off x="8795715" y="2196079"/>
              <a:ext cx="92475" cy="8924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8" name="object 13">
              <a:extLst>
                <a:ext uri="{FF2B5EF4-FFF2-40B4-BE49-F238E27FC236}">
                  <a16:creationId xmlns:a16="http://schemas.microsoft.com/office/drawing/2014/main" id="{F06B50BE-DE0D-425A-87E2-3B7E046A6EBF}"/>
                </a:ext>
              </a:extLst>
            </p:cNvPr>
            <p:cNvSpPr/>
            <p:nvPr/>
          </p:nvSpPr>
          <p:spPr>
            <a:xfrm>
              <a:off x="8795715" y="3203791"/>
              <a:ext cx="92475" cy="89250"/>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9" name="object 14">
              <a:extLst>
                <a:ext uri="{FF2B5EF4-FFF2-40B4-BE49-F238E27FC236}">
                  <a16:creationId xmlns:a16="http://schemas.microsoft.com/office/drawing/2014/main" id="{37770540-2B5F-4F57-879B-82C0E65FB21F}"/>
                </a:ext>
              </a:extLst>
            </p:cNvPr>
            <p:cNvSpPr/>
            <p:nvPr/>
          </p:nvSpPr>
          <p:spPr>
            <a:xfrm>
              <a:off x="4875991" y="1773043"/>
              <a:ext cx="1371600" cy="1371600"/>
            </a:xfrm>
            <a:custGeom>
              <a:avLst/>
              <a:gdLst/>
              <a:ahLst/>
              <a:cxnLst/>
              <a:rect l="l" t="t" r="r" b="b"/>
              <a:pathLst>
                <a:path w="1371600" h="1371600">
                  <a:moveTo>
                    <a:pt x="0" y="0"/>
                  </a:moveTo>
                  <a:lnTo>
                    <a:pt x="1371600" y="0"/>
                  </a:lnTo>
                  <a:lnTo>
                    <a:pt x="1371600" y="1371600"/>
                  </a:lnTo>
                  <a:lnTo>
                    <a:pt x="0" y="1371600"/>
                  </a:lnTo>
                  <a:lnTo>
                    <a:pt x="0" y="0"/>
                  </a:lnTo>
                  <a:close/>
                </a:path>
              </a:pathLst>
            </a:custGeom>
            <a:solidFill>
              <a:srgbClr val="66A1D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30" name="object 15">
              <a:extLst>
                <a:ext uri="{FF2B5EF4-FFF2-40B4-BE49-F238E27FC236}">
                  <a16:creationId xmlns:a16="http://schemas.microsoft.com/office/drawing/2014/main" id="{90BE0921-0A54-4F85-925A-221651537ECC}"/>
                </a:ext>
              </a:extLst>
            </p:cNvPr>
            <p:cNvSpPr/>
            <p:nvPr/>
          </p:nvSpPr>
          <p:spPr>
            <a:xfrm>
              <a:off x="4875991" y="1773043"/>
              <a:ext cx="1371600" cy="1371600"/>
            </a:xfrm>
            <a:custGeom>
              <a:avLst/>
              <a:gdLst/>
              <a:ahLst/>
              <a:cxnLst/>
              <a:rect l="l" t="t" r="r" b="b"/>
              <a:pathLst>
                <a:path w="1371600" h="1371600">
                  <a:moveTo>
                    <a:pt x="0" y="0"/>
                  </a:moveTo>
                  <a:lnTo>
                    <a:pt x="1371599" y="0"/>
                  </a:lnTo>
                  <a:lnTo>
                    <a:pt x="1371599" y="1371599"/>
                  </a:lnTo>
                  <a:lnTo>
                    <a:pt x="0" y="137159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31" name="object 16">
              <a:extLst>
                <a:ext uri="{FF2B5EF4-FFF2-40B4-BE49-F238E27FC236}">
                  <a16:creationId xmlns:a16="http://schemas.microsoft.com/office/drawing/2014/main" id="{B62152FE-57CC-4877-A017-B2CC7D6A441B}"/>
                </a:ext>
              </a:extLst>
            </p:cNvPr>
            <p:cNvSpPr/>
            <p:nvPr/>
          </p:nvSpPr>
          <p:spPr>
            <a:xfrm>
              <a:off x="5709825" y="2339505"/>
              <a:ext cx="1266430" cy="267223"/>
            </a:xfrm>
            <a:custGeom>
              <a:avLst/>
              <a:gdLst/>
              <a:ahLst/>
              <a:cxnLst/>
              <a:rect l="l" t="t" r="r" b="b"/>
              <a:pathLst>
                <a:path w="1995170" h="66039">
                  <a:moveTo>
                    <a:pt x="0" y="65728"/>
                  </a:moveTo>
                  <a:lnTo>
                    <a:pt x="1995111" y="0"/>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32" name="object 18">
              <a:extLst>
                <a:ext uri="{FF2B5EF4-FFF2-40B4-BE49-F238E27FC236}">
                  <a16:creationId xmlns:a16="http://schemas.microsoft.com/office/drawing/2014/main" id="{A4A7A74A-F502-4F26-AB02-8124E4B04E10}"/>
                </a:ext>
              </a:extLst>
            </p:cNvPr>
            <p:cNvSpPr/>
            <p:nvPr/>
          </p:nvSpPr>
          <p:spPr>
            <a:xfrm>
              <a:off x="8984722" y="2196079"/>
              <a:ext cx="1097280" cy="1097280"/>
            </a:xfrm>
            <a:custGeom>
              <a:avLst/>
              <a:gdLst/>
              <a:ahLst/>
              <a:cxnLst/>
              <a:rect l="l" t="t" r="r" b="b"/>
              <a:pathLst>
                <a:path w="1097279" h="1097279">
                  <a:moveTo>
                    <a:pt x="0" y="0"/>
                  </a:moveTo>
                  <a:lnTo>
                    <a:pt x="1097279" y="0"/>
                  </a:lnTo>
                  <a:lnTo>
                    <a:pt x="1097279" y="1097279"/>
                  </a:lnTo>
                  <a:lnTo>
                    <a:pt x="0" y="1097279"/>
                  </a:lnTo>
                  <a:lnTo>
                    <a:pt x="0" y="0"/>
                  </a:lnTo>
                  <a:close/>
                </a:path>
              </a:pathLst>
            </a:custGeom>
            <a:solidFill>
              <a:srgbClr val="F5E3E2">
                <a:alpha val="850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33" name="object 19">
              <a:extLst>
                <a:ext uri="{FF2B5EF4-FFF2-40B4-BE49-F238E27FC236}">
                  <a16:creationId xmlns:a16="http://schemas.microsoft.com/office/drawing/2014/main" id="{43791070-7904-4E33-8512-5D32C3270792}"/>
                </a:ext>
              </a:extLst>
            </p:cNvPr>
            <p:cNvSpPr/>
            <p:nvPr/>
          </p:nvSpPr>
          <p:spPr>
            <a:xfrm>
              <a:off x="8984721" y="2196080"/>
              <a:ext cx="1097280" cy="1097280"/>
            </a:xfrm>
            <a:custGeom>
              <a:avLst/>
              <a:gdLst/>
              <a:ahLst/>
              <a:cxnLst/>
              <a:rect l="l" t="t" r="r" b="b"/>
              <a:pathLst>
                <a:path w="1097279" h="1097279">
                  <a:moveTo>
                    <a:pt x="0" y="0"/>
                  </a:moveTo>
                  <a:lnTo>
                    <a:pt x="1097279" y="0"/>
                  </a:lnTo>
                  <a:lnTo>
                    <a:pt x="1097279" y="1097279"/>
                  </a:lnTo>
                  <a:lnTo>
                    <a:pt x="0" y="109727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34" name="object 20">
              <a:extLst>
                <a:ext uri="{FF2B5EF4-FFF2-40B4-BE49-F238E27FC236}">
                  <a16:creationId xmlns:a16="http://schemas.microsoft.com/office/drawing/2014/main" id="{4AC60A39-0A88-40B8-9F1C-A8A101169221}"/>
                </a:ext>
              </a:extLst>
            </p:cNvPr>
            <p:cNvSpPr/>
            <p:nvPr/>
          </p:nvSpPr>
          <p:spPr>
            <a:xfrm>
              <a:off x="2103081" y="2670387"/>
              <a:ext cx="0" cy="258445"/>
            </a:xfrm>
            <a:custGeom>
              <a:avLst/>
              <a:gdLst/>
              <a:ahLst/>
              <a:cxnLst/>
              <a:rect l="l" t="t" r="r" b="b"/>
              <a:pathLst>
                <a:path h="258444">
                  <a:moveTo>
                    <a:pt x="0" y="0"/>
                  </a:moveTo>
                  <a:lnTo>
                    <a:pt x="0" y="257978"/>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35" name="object 21">
              <a:extLst>
                <a:ext uri="{FF2B5EF4-FFF2-40B4-BE49-F238E27FC236}">
                  <a16:creationId xmlns:a16="http://schemas.microsoft.com/office/drawing/2014/main" id="{82DC3D99-7DA9-47AA-B0FF-BD7D03087B03}"/>
                </a:ext>
              </a:extLst>
            </p:cNvPr>
            <p:cNvSpPr/>
            <p:nvPr/>
          </p:nvSpPr>
          <p:spPr>
            <a:xfrm>
              <a:off x="2103081" y="3202685"/>
              <a:ext cx="0" cy="258445"/>
            </a:xfrm>
            <a:custGeom>
              <a:avLst/>
              <a:gdLst/>
              <a:ahLst/>
              <a:cxnLst/>
              <a:rect l="l" t="t" r="r" b="b"/>
              <a:pathLst>
                <a:path h="258445">
                  <a:moveTo>
                    <a:pt x="0" y="0"/>
                  </a:moveTo>
                  <a:lnTo>
                    <a:pt x="0" y="257976"/>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36" name="object 22">
              <a:extLst>
                <a:ext uri="{FF2B5EF4-FFF2-40B4-BE49-F238E27FC236}">
                  <a16:creationId xmlns:a16="http://schemas.microsoft.com/office/drawing/2014/main" id="{9557AE5F-9C7C-4CDF-8E64-B14D1B840178}"/>
                </a:ext>
              </a:extLst>
            </p:cNvPr>
            <p:cNvSpPr/>
            <p:nvPr/>
          </p:nvSpPr>
          <p:spPr>
            <a:xfrm>
              <a:off x="2056844" y="2646424"/>
              <a:ext cx="92474" cy="89250"/>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37" name="object 23">
              <a:extLst>
                <a:ext uri="{FF2B5EF4-FFF2-40B4-BE49-F238E27FC236}">
                  <a16:creationId xmlns:a16="http://schemas.microsoft.com/office/drawing/2014/main" id="{6C947FF2-4E13-4191-909B-25A9E1407E55}"/>
                </a:ext>
              </a:extLst>
            </p:cNvPr>
            <p:cNvSpPr/>
            <p:nvPr/>
          </p:nvSpPr>
          <p:spPr>
            <a:xfrm>
              <a:off x="2056844" y="3395375"/>
              <a:ext cx="92474" cy="89249"/>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38" name="object 24">
              <a:extLst>
                <a:ext uri="{FF2B5EF4-FFF2-40B4-BE49-F238E27FC236}">
                  <a16:creationId xmlns:a16="http://schemas.microsoft.com/office/drawing/2014/main" id="{2E1060B6-C763-422C-97FE-8B294324E2E7}"/>
                </a:ext>
              </a:extLst>
            </p:cNvPr>
            <p:cNvSpPr txBox="1"/>
            <p:nvPr/>
          </p:nvSpPr>
          <p:spPr>
            <a:xfrm>
              <a:off x="2017353" y="2913879"/>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R</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39" name="object 25">
              <a:extLst>
                <a:ext uri="{FF2B5EF4-FFF2-40B4-BE49-F238E27FC236}">
                  <a16:creationId xmlns:a16="http://schemas.microsoft.com/office/drawing/2014/main" id="{FD17F1D3-7A84-4273-B837-9EE277DEAD29}"/>
                </a:ext>
              </a:extLst>
            </p:cNvPr>
            <p:cNvSpPr/>
            <p:nvPr/>
          </p:nvSpPr>
          <p:spPr>
            <a:xfrm>
              <a:off x="2830377" y="3603116"/>
              <a:ext cx="213995" cy="0"/>
            </a:xfrm>
            <a:custGeom>
              <a:avLst/>
              <a:gdLst/>
              <a:ahLst/>
              <a:cxnLst/>
              <a:rect l="l" t="t" r="r" b="b"/>
              <a:pathLst>
                <a:path w="213994">
                  <a:moveTo>
                    <a:pt x="0" y="0"/>
                  </a:moveTo>
                  <a:lnTo>
                    <a:pt x="213781" y="0"/>
                  </a:lnTo>
                </a:path>
              </a:pathLst>
            </a:custGeom>
            <a:ln w="1270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40" name="object 26">
              <a:extLst>
                <a:ext uri="{FF2B5EF4-FFF2-40B4-BE49-F238E27FC236}">
                  <a16:creationId xmlns:a16="http://schemas.microsoft.com/office/drawing/2014/main" id="{2AA804CC-F94B-4E26-A44A-A17422F53F7F}"/>
                </a:ext>
              </a:extLst>
            </p:cNvPr>
            <p:cNvSpPr/>
            <p:nvPr/>
          </p:nvSpPr>
          <p:spPr>
            <a:xfrm>
              <a:off x="2250835" y="3603116"/>
              <a:ext cx="213995" cy="0"/>
            </a:xfrm>
            <a:custGeom>
              <a:avLst/>
              <a:gdLst/>
              <a:ahLst/>
              <a:cxnLst/>
              <a:rect l="l" t="t" r="r" b="b"/>
              <a:pathLst>
                <a:path w="213994">
                  <a:moveTo>
                    <a:pt x="0" y="0"/>
                  </a:moveTo>
                  <a:lnTo>
                    <a:pt x="213781" y="0"/>
                  </a:lnTo>
                </a:path>
              </a:pathLst>
            </a:custGeom>
            <a:ln w="1270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41" name="object 27">
              <a:extLst>
                <a:ext uri="{FF2B5EF4-FFF2-40B4-BE49-F238E27FC236}">
                  <a16:creationId xmlns:a16="http://schemas.microsoft.com/office/drawing/2014/main" id="{33359396-1064-47FD-9373-79579502B1B2}"/>
                </a:ext>
              </a:extLst>
            </p:cNvPr>
            <p:cNvSpPr/>
            <p:nvPr/>
          </p:nvSpPr>
          <p:spPr>
            <a:xfrm>
              <a:off x="2978872" y="3556879"/>
              <a:ext cx="89249" cy="92473"/>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42" name="object 28">
              <a:extLst>
                <a:ext uri="{FF2B5EF4-FFF2-40B4-BE49-F238E27FC236}">
                  <a16:creationId xmlns:a16="http://schemas.microsoft.com/office/drawing/2014/main" id="{B076E03C-D45F-4D43-831D-83657DC1882F}"/>
                </a:ext>
              </a:extLst>
            </p:cNvPr>
            <p:cNvSpPr/>
            <p:nvPr/>
          </p:nvSpPr>
          <p:spPr>
            <a:xfrm>
              <a:off x="2226873" y="3556879"/>
              <a:ext cx="89249" cy="92475"/>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43" name="object 29">
              <a:extLst>
                <a:ext uri="{FF2B5EF4-FFF2-40B4-BE49-F238E27FC236}">
                  <a16:creationId xmlns:a16="http://schemas.microsoft.com/office/drawing/2014/main" id="{3E0106D1-A431-4C6E-B9F7-40BB2C515CF5}"/>
                </a:ext>
              </a:extLst>
            </p:cNvPr>
            <p:cNvSpPr txBox="1"/>
            <p:nvPr/>
          </p:nvSpPr>
          <p:spPr>
            <a:xfrm>
              <a:off x="2556960" y="3465148"/>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S</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44" name="object 30">
              <a:extLst>
                <a:ext uri="{FF2B5EF4-FFF2-40B4-BE49-F238E27FC236}">
                  <a16:creationId xmlns:a16="http://schemas.microsoft.com/office/drawing/2014/main" id="{1EA59201-84DF-49C6-BF84-8394DE5B62C5}"/>
                </a:ext>
              </a:extLst>
            </p:cNvPr>
            <p:cNvSpPr/>
            <p:nvPr/>
          </p:nvSpPr>
          <p:spPr>
            <a:xfrm>
              <a:off x="2413103" y="2369850"/>
              <a:ext cx="151945" cy="151945"/>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45" name="object 31">
              <a:extLst>
                <a:ext uri="{FF2B5EF4-FFF2-40B4-BE49-F238E27FC236}">
                  <a16:creationId xmlns:a16="http://schemas.microsoft.com/office/drawing/2014/main" id="{60C8A5AA-BEF3-4F98-A254-5E6F9B68E677}"/>
                </a:ext>
              </a:extLst>
            </p:cNvPr>
            <p:cNvSpPr/>
            <p:nvPr/>
          </p:nvSpPr>
          <p:spPr>
            <a:xfrm>
              <a:off x="3219769" y="2373147"/>
              <a:ext cx="151946" cy="151946"/>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46" name="object 32">
              <a:extLst>
                <a:ext uri="{FF2B5EF4-FFF2-40B4-BE49-F238E27FC236}">
                  <a16:creationId xmlns:a16="http://schemas.microsoft.com/office/drawing/2014/main" id="{4CF57E80-BC32-4761-A4AA-809E3DE78A35}"/>
                </a:ext>
              </a:extLst>
            </p:cNvPr>
            <p:cNvSpPr/>
            <p:nvPr/>
          </p:nvSpPr>
          <p:spPr>
            <a:xfrm>
              <a:off x="2163881" y="2290322"/>
              <a:ext cx="342265" cy="324485"/>
            </a:xfrm>
            <a:custGeom>
              <a:avLst/>
              <a:gdLst/>
              <a:ahLst/>
              <a:cxnLst/>
              <a:rect l="l" t="t" r="r" b="b"/>
              <a:pathLst>
                <a:path w="342265" h="324485">
                  <a:moveTo>
                    <a:pt x="341879" y="0"/>
                  </a:moveTo>
                  <a:lnTo>
                    <a:pt x="0" y="324217"/>
                  </a:lnTo>
                </a:path>
              </a:pathLst>
            </a:custGeom>
            <a:ln w="2857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47" name="object 33">
              <a:extLst>
                <a:ext uri="{FF2B5EF4-FFF2-40B4-BE49-F238E27FC236}">
                  <a16:creationId xmlns:a16="http://schemas.microsoft.com/office/drawing/2014/main" id="{5A4EB4F6-C026-420A-B87D-ABC8E67ED5F1}"/>
                </a:ext>
              </a:extLst>
            </p:cNvPr>
            <p:cNvSpPr/>
            <p:nvPr/>
          </p:nvSpPr>
          <p:spPr>
            <a:xfrm>
              <a:off x="2424141" y="2271772"/>
              <a:ext cx="101178" cy="99602"/>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48" name="object 34">
              <a:extLst>
                <a:ext uri="{FF2B5EF4-FFF2-40B4-BE49-F238E27FC236}">
                  <a16:creationId xmlns:a16="http://schemas.microsoft.com/office/drawing/2014/main" id="{43781814-4F7F-4A2A-A037-E2B13FF7FAA3}"/>
                </a:ext>
              </a:extLst>
            </p:cNvPr>
            <p:cNvSpPr/>
            <p:nvPr/>
          </p:nvSpPr>
          <p:spPr>
            <a:xfrm>
              <a:off x="2144320" y="2533487"/>
              <a:ext cx="101178" cy="99603"/>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49" name="object 35">
              <a:extLst>
                <a:ext uri="{FF2B5EF4-FFF2-40B4-BE49-F238E27FC236}">
                  <a16:creationId xmlns:a16="http://schemas.microsoft.com/office/drawing/2014/main" id="{03028493-35C2-4F27-A3DB-3FF14FD8548C}"/>
                </a:ext>
              </a:extLst>
            </p:cNvPr>
            <p:cNvSpPr/>
            <p:nvPr/>
          </p:nvSpPr>
          <p:spPr>
            <a:xfrm>
              <a:off x="2607873" y="2285107"/>
              <a:ext cx="841375" cy="838200"/>
            </a:xfrm>
            <a:custGeom>
              <a:avLst/>
              <a:gdLst/>
              <a:ahLst/>
              <a:cxnLst/>
              <a:rect l="l" t="t" r="r" b="b"/>
              <a:pathLst>
                <a:path w="841375" h="838200">
                  <a:moveTo>
                    <a:pt x="0" y="0"/>
                  </a:moveTo>
                  <a:lnTo>
                    <a:pt x="841247" y="0"/>
                  </a:lnTo>
                  <a:lnTo>
                    <a:pt x="841247" y="838200"/>
                  </a:lnTo>
                  <a:lnTo>
                    <a:pt x="0" y="838200"/>
                  </a:lnTo>
                  <a:lnTo>
                    <a:pt x="0" y="0"/>
                  </a:lnTo>
                  <a:close/>
                </a:path>
              </a:pathLst>
            </a:custGeom>
            <a:solidFill>
              <a:srgbClr val="CDDCA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50" name="object 36">
              <a:extLst>
                <a:ext uri="{FF2B5EF4-FFF2-40B4-BE49-F238E27FC236}">
                  <a16:creationId xmlns:a16="http://schemas.microsoft.com/office/drawing/2014/main" id="{623566C6-0B43-41D0-878B-3C4B615F48EB}"/>
                </a:ext>
              </a:extLst>
            </p:cNvPr>
            <p:cNvSpPr/>
            <p:nvPr/>
          </p:nvSpPr>
          <p:spPr>
            <a:xfrm>
              <a:off x="2607873" y="2285107"/>
              <a:ext cx="841375" cy="838200"/>
            </a:xfrm>
            <a:custGeom>
              <a:avLst/>
              <a:gdLst/>
              <a:ahLst/>
              <a:cxnLst/>
              <a:rect l="l" t="t" r="r" b="b"/>
              <a:pathLst>
                <a:path w="841375" h="838200">
                  <a:moveTo>
                    <a:pt x="0" y="0"/>
                  </a:moveTo>
                  <a:lnTo>
                    <a:pt x="841247" y="0"/>
                  </a:lnTo>
                  <a:lnTo>
                    <a:pt x="841247" y="838199"/>
                  </a:lnTo>
                  <a:lnTo>
                    <a:pt x="0" y="838199"/>
                  </a:lnTo>
                  <a:lnTo>
                    <a:pt x="0" y="0"/>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51" name="object 37">
              <a:extLst>
                <a:ext uri="{FF2B5EF4-FFF2-40B4-BE49-F238E27FC236}">
                  <a16:creationId xmlns:a16="http://schemas.microsoft.com/office/drawing/2014/main" id="{28084998-7AC3-4F08-9A5B-2C81C6630933}"/>
                </a:ext>
              </a:extLst>
            </p:cNvPr>
            <p:cNvSpPr/>
            <p:nvPr/>
          </p:nvSpPr>
          <p:spPr>
            <a:xfrm>
              <a:off x="2303073" y="2579170"/>
              <a:ext cx="841375" cy="838200"/>
            </a:xfrm>
            <a:custGeom>
              <a:avLst/>
              <a:gdLst/>
              <a:ahLst/>
              <a:cxnLst/>
              <a:rect l="l" t="t" r="r" b="b"/>
              <a:pathLst>
                <a:path w="841375" h="838200">
                  <a:moveTo>
                    <a:pt x="0" y="0"/>
                  </a:moveTo>
                  <a:lnTo>
                    <a:pt x="841247" y="0"/>
                  </a:lnTo>
                  <a:lnTo>
                    <a:pt x="841247" y="838200"/>
                  </a:lnTo>
                  <a:lnTo>
                    <a:pt x="0" y="838200"/>
                  </a:lnTo>
                  <a:lnTo>
                    <a:pt x="0" y="0"/>
                  </a:lnTo>
                  <a:close/>
                </a:path>
              </a:pathLst>
            </a:custGeom>
            <a:solidFill>
              <a:srgbClr val="DEE8C9">
                <a:alpha val="701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52" name="object 38">
              <a:extLst>
                <a:ext uri="{FF2B5EF4-FFF2-40B4-BE49-F238E27FC236}">
                  <a16:creationId xmlns:a16="http://schemas.microsoft.com/office/drawing/2014/main" id="{15269BE5-9145-4EB5-87E0-07FCCC1DB674}"/>
                </a:ext>
              </a:extLst>
            </p:cNvPr>
            <p:cNvSpPr/>
            <p:nvPr/>
          </p:nvSpPr>
          <p:spPr>
            <a:xfrm>
              <a:off x="2303073" y="2579170"/>
              <a:ext cx="841375" cy="838200"/>
            </a:xfrm>
            <a:custGeom>
              <a:avLst/>
              <a:gdLst/>
              <a:ahLst/>
              <a:cxnLst/>
              <a:rect l="l" t="t" r="r" b="b"/>
              <a:pathLst>
                <a:path w="841375" h="838200">
                  <a:moveTo>
                    <a:pt x="0" y="0"/>
                  </a:moveTo>
                  <a:lnTo>
                    <a:pt x="841247" y="0"/>
                  </a:lnTo>
                  <a:lnTo>
                    <a:pt x="841247" y="838199"/>
                  </a:lnTo>
                  <a:lnTo>
                    <a:pt x="0" y="838199"/>
                  </a:lnTo>
                  <a:lnTo>
                    <a:pt x="0" y="0"/>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53" name="object 39">
              <a:extLst>
                <a:ext uri="{FF2B5EF4-FFF2-40B4-BE49-F238E27FC236}">
                  <a16:creationId xmlns:a16="http://schemas.microsoft.com/office/drawing/2014/main" id="{BD85DB55-CBD0-4119-8109-44AB51429671}"/>
                </a:ext>
              </a:extLst>
            </p:cNvPr>
            <p:cNvSpPr/>
            <p:nvPr/>
          </p:nvSpPr>
          <p:spPr>
            <a:xfrm>
              <a:off x="2226873" y="2646424"/>
              <a:ext cx="841375" cy="838200"/>
            </a:xfrm>
            <a:custGeom>
              <a:avLst/>
              <a:gdLst/>
              <a:ahLst/>
              <a:cxnLst/>
              <a:rect l="l" t="t" r="r" b="b"/>
              <a:pathLst>
                <a:path w="841375" h="838200">
                  <a:moveTo>
                    <a:pt x="0" y="0"/>
                  </a:moveTo>
                  <a:lnTo>
                    <a:pt x="841247" y="0"/>
                  </a:lnTo>
                  <a:lnTo>
                    <a:pt x="841247" y="838200"/>
                  </a:lnTo>
                  <a:lnTo>
                    <a:pt x="0" y="838200"/>
                  </a:lnTo>
                  <a:lnTo>
                    <a:pt x="0" y="0"/>
                  </a:lnTo>
                  <a:close/>
                </a:path>
              </a:pathLst>
            </a:custGeom>
            <a:solidFill>
              <a:srgbClr val="EFF3E4">
                <a:alpha val="850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54" name="object 40">
              <a:extLst>
                <a:ext uri="{FF2B5EF4-FFF2-40B4-BE49-F238E27FC236}">
                  <a16:creationId xmlns:a16="http://schemas.microsoft.com/office/drawing/2014/main" id="{42830D79-6726-4F69-BF93-60E91E2F3125}"/>
                </a:ext>
              </a:extLst>
            </p:cNvPr>
            <p:cNvSpPr/>
            <p:nvPr/>
          </p:nvSpPr>
          <p:spPr>
            <a:xfrm>
              <a:off x="2226873" y="2646424"/>
              <a:ext cx="841375" cy="838200"/>
            </a:xfrm>
            <a:custGeom>
              <a:avLst/>
              <a:gdLst/>
              <a:ahLst/>
              <a:cxnLst/>
              <a:rect l="l" t="t" r="r" b="b"/>
              <a:pathLst>
                <a:path w="841375" h="838200">
                  <a:moveTo>
                    <a:pt x="0" y="0"/>
                  </a:moveTo>
                  <a:lnTo>
                    <a:pt x="841247" y="0"/>
                  </a:lnTo>
                  <a:lnTo>
                    <a:pt x="841247" y="838199"/>
                  </a:lnTo>
                  <a:lnTo>
                    <a:pt x="0" y="838199"/>
                  </a:lnTo>
                  <a:lnTo>
                    <a:pt x="0" y="0"/>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55" name="object 41">
              <a:extLst>
                <a:ext uri="{FF2B5EF4-FFF2-40B4-BE49-F238E27FC236}">
                  <a16:creationId xmlns:a16="http://schemas.microsoft.com/office/drawing/2014/main" id="{49DB1523-0053-459A-AF0A-B0356ADD8002}"/>
                </a:ext>
              </a:extLst>
            </p:cNvPr>
            <p:cNvSpPr/>
            <p:nvPr/>
          </p:nvSpPr>
          <p:spPr>
            <a:xfrm>
              <a:off x="3217774" y="3211097"/>
              <a:ext cx="151946" cy="151946"/>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56" name="object 42">
              <a:extLst>
                <a:ext uri="{FF2B5EF4-FFF2-40B4-BE49-F238E27FC236}">
                  <a16:creationId xmlns:a16="http://schemas.microsoft.com/office/drawing/2014/main" id="{653BE0F4-A69A-4E19-BB75-6232FFA3F140}"/>
                </a:ext>
              </a:extLst>
            </p:cNvPr>
            <p:cNvSpPr/>
            <p:nvPr/>
          </p:nvSpPr>
          <p:spPr>
            <a:xfrm>
              <a:off x="2237720" y="2340594"/>
              <a:ext cx="200660" cy="194310"/>
            </a:xfrm>
            <a:custGeom>
              <a:avLst/>
              <a:gdLst/>
              <a:ahLst/>
              <a:cxnLst/>
              <a:rect l="l" t="t" r="r" b="b"/>
              <a:pathLst>
                <a:path w="200659" h="194310">
                  <a:moveTo>
                    <a:pt x="138984" y="0"/>
                  </a:moveTo>
                  <a:lnTo>
                    <a:pt x="0" y="125477"/>
                  </a:lnTo>
                  <a:lnTo>
                    <a:pt x="61643" y="193756"/>
                  </a:lnTo>
                  <a:lnTo>
                    <a:pt x="200627" y="68280"/>
                  </a:lnTo>
                  <a:lnTo>
                    <a:pt x="13898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57" name="object 43">
              <a:extLst>
                <a:ext uri="{FF2B5EF4-FFF2-40B4-BE49-F238E27FC236}">
                  <a16:creationId xmlns:a16="http://schemas.microsoft.com/office/drawing/2014/main" id="{09B384D3-7E17-482E-B023-A1341087476A}"/>
                </a:ext>
              </a:extLst>
            </p:cNvPr>
            <p:cNvSpPr txBox="1"/>
            <p:nvPr/>
          </p:nvSpPr>
          <p:spPr>
            <a:xfrm>
              <a:off x="2227665" y="2249547"/>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C</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58" name="object 44">
              <a:extLst>
                <a:ext uri="{FF2B5EF4-FFF2-40B4-BE49-F238E27FC236}">
                  <a16:creationId xmlns:a16="http://schemas.microsoft.com/office/drawing/2014/main" id="{5DB726EE-1DD4-4BCA-B640-4B7B45460321}"/>
                </a:ext>
              </a:extLst>
            </p:cNvPr>
            <p:cNvSpPr txBox="1"/>
            <p:nvPr/>
          </p:nvSpPr>
          <p:spPr>
            <a:xfrm>
              <a:off x="4650134" y="1230884"/>
              <a:ext cx="1449070" cy="3911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2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input</a:t>
              </a:r>
              <a:r>
                <a:rPr kumimoji="0" sz="2400" b="0" i="0" u="none" strike="noStrike" kern="0" cap="none" spc="-80" normalizeH="0" baseline="0" noProof="0">
                  <a:ln>
                    <a:noFill/>
                  </a:ln>
                  <a:solidFill>
                    <a:srgbClr val="000000"/>
                  </a:solidFill>
                  <a:effectLst/>
                  <a:uLnTx/>
                  <a:uFillTx/>
                  <a:latin typeface="Fira Sans Extra Condensed Mediu" panose="020B0603050000020004" pitchFamily="34" charset="0"/>
                  <a:cs typeface="Arial"/>
                  <a:sym typeface="Arial"/>
                </a:rPr>
                <a:t> </a:t>
              </a:r>
              <a:r>
                <a:rPr kumimoji="0" sz="2400" b="0" i="0" u="none" strike="noStrike" kern="0" cap="none" spc="-5" normalizeH="0" baseline="0" noProof="0" err="1">
                  <a:ln>
                    <a:noFill/>
                  </a:ln>
                  <a:solidFill>
                    <a:srgbClr val="000000"/>
                  </a:solidFill>
                  <a:effectLst/>
                  <a:uLnTx/>
                  <a:uFillTx/>
                  <a:latin typeface="Fira Sans Extra Condensed Mediu" panose="020B0603050000020004" pitchFamily="34" charset="0"/>
                  <a:cs typeface="Arial"/>
                  <a:sym typeface="Arial"/>
                </a:rPr>
                <a:t>fmap</a:t>
              </a:r>
              <a:endParaRPr kumimoji="0" sz="2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59" name="object 45">
              <a:extLst>
                <a:ext uri="{FF2B5EF4-FFF2-40B4-BE49-F238E27FC236}">
                  <a16:creationId xmlns:a16="http://schemas.microsoft.com/office/drawing/2014/main" id="{489F3B20-C396-472A-80A0-012DBC0B470B}"/>
                </a:ext>
              </a:extLst>
            </p:cNvPr>
            <p:cNvSpPr txBox="1"/>
            <p:nvPr/>
          </p:nvSpPr>
          <p:spPr>
            <a:xfrm>
              <a:off x="8710808" y="1641930"/>
              <a:ext cx="1635760" cy="3911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2400" b="0" i="0" u="none" strike="noStrike" kern="0" cap="none" spc="-5" normalizeH="0" baseline="0" noProof="0">
                  <a:ln>
                    <a:noFill/>
                  </a:ln>
                  <a:solidFill>
                    <a:srgbClr val="000000"/>
                  </a:solidFill>
                  <a:effectLst/>
                  <a:uLnTx/>
                  <a:uFillTx/>
                  <a:latin typeface="Fira Sans Extra Condensed Mediu" panose="020B0603050000020004" pitchFamily="34" charset="0"/>
                  <a:cs typeface="Arial"/>
                  <a:sym typeface="Arial"/>
                </a:rPr>
                <a:t>output</a:t>
              </a:r>
              <a:r>
                <a:rPr kumimoji="0" sz="2400" b="0" i="0" u="none" strike="noStrike" kern="0" cap="none" spc="-60" normalizeH="0" baseline="0" noProof="0">
                  <a:ln>
                    <a:noFill/>
                  </a:ln>
                  <a:solidFill>
                    <a:srgbClr val="000000"/>
                  </a:solidFill>
                  <a:effectLst/>
                  <a:uLnTx/>
                  <a:uFillTx/>
                  <a:latin typeface="Fira Sans Extra Condensed Mediu" panose="020B0603050000020004" pitchFamily="34" charset="0"/>
                  <a:cs typeface="Arial"/>
                  <a:sym typeface="Arial"/>
                </a:rPr>
                <a:t> </a:t>
              </a:r>
              <a:r>
                <a:rPr kumimoji="0" sz="2400" b="0" i="0" u="none" strike="noStrike" kern="0" cap="none" spc="-5" normalizeH="0" baseline="0" noProof="0" err="1">
                  <a:ln>
                    <a:noFill/>
                  </a:ln>
                  <a:solidFill>
                    <a:srgbClr val="000000"/>
                  </a:solidFill>
                  <a:effectLst/>
                  <a:uLnTx/>
                  <a:uFillTx/>
                  <a:latin typeface="Fira Sans Extra Condensed Mediu" panose="020B0603050000020004" pitchFamily="34" charset="0"/>
                  <a:cs typeface="Arial"/>
                  <a:sym typeface="Arial"/>
                </a:rPr>
                <a:t>fmap</a:t>
              </a:r>
              <a:endParaRPr kumimoji="0" sz="2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60" name="object 46">
              <a:extLst>
                <a:ext uri="{FF2B5EF4-FFF2-40B4-BE49-F238E27FC236}">
                  <a16:creationId xmlns:a16="http://schemas.microsoft.com/office/drawing/2014/main" id="{2B95A68E-281C-4DD0-8E95-D6CBBA6AD449}"/>
                </a:ext>
              </a:extLst>
            </p:cNvPr>
            <p:cNvSpPr/>
            <p:nvPr/>
          </p:nvSpPr>
          <p:spPr>
            <a:xfrm>
              <a:off x="4431057" y="1778258"/>
              <a:ext cx="342265" cy="324485"/>
            </a:xfrm>
            <a:custGeom>
              <a:avLst/>
              <a:gdLst/>
              <a:ahLst/>
              <a:cxnLst/>
              <a:rect l="l" t="t" r="r" b="b"/>
              <a:pathLst>
                <a:path w="342264" h="324485">
                  <a:moveTo>
                    <a:pt x="341879" y="0"/>
                  </a:moveTo>
                  <a:lnTo>
                    <a:pt x="0" y="324217"/>
                  </a:lnTo>
                </a:path>
              </a:pathLst>
            </a:custGeom>
            <a:ln w="2857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61" name="object 47">
              <a:extLst>
                <a:ext uri="{FF2B5EF4-FFF2-40B4-BE49-F238E27FC236}">
                  <a16:creationId xmlns:a16="http://schemas.microsoft.com/office/drawing/2014/main" id="{30AFC343-D0AC-45BF-9A63-71A47783ACC9}"/>
                </a:ext>
              </a:extLst>
            </p:cNvPr>
            <p:cNvSpPr/>
            <p:nvPr/>
          </p:nvSpPr>
          <p:spPr>
            <a:xfrm>
              <a:off x="4691318" y="1759708"/>
              <a:ext cx="101178" cy="99602"/>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62" name="object 48">
              <a:extLst>
                <a:ext uri="{FF2B5EF4-FFF2-40B4-BE49-F238E27FC236}">
                  <a16:creationId xmlns:a16="http://schemas.microsoft.com/office/drawing/2014/main" id="{5BFDB032-4C0C-4DB9-B0D1-7CACC709B155}"/>
                </a:ext>
              </a:extLst>
            </p:cNvPr>
            <p:cNvSpPr/>
            <p:nvPr/>
          </p:nvSpPr>
          <p:spPr>
            <a:xfrm>
              <a:off x="4411497" y="2021423"/>
              <a:ext cx="101179" cy="99602"/>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63" name="object 49">
              <a:extLst>
                <a:ext uri="{FF2B5EF4-FFF2-40B4-BE49-F238E27FC236}">
                  <a16:creationId xmlns:a16="http://schemas.microsoft.com/office/drawing/2014/main" id="{D8636F13-8F1F-4809-A327-4C5A9AE8F9D3}"/>
                </a:ext>
              </a:extLst>
            </p:cNvPr>
            <p:cNvSpPr/>
            <p:nvPr/>
          </p:nvSpPr>
          <p:spPr>
            <a:xfrm>
              <a:off x="5487774" y="2691252"/>
              <a:ext cx="151945" cy="151945"/>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64" name="object 50">
              <a:extLst>
                <a:ext uri="{FF2B5EF4-FFF2-40B4-BE49-F238E27FC236}">
                  <a16:creationId xmlns:a16="http://schemas.microsoft.com/office/drawing/2014/main" id="{1D4FD6B5-661A-4C11-9F90-FBDCC8A9A72E}"/>
                </a:ext>
              </a:extLst>
            </p:cNvPr>
            <p:cNvSpPr/>
            <p:nvPr/>
          </p:nvSpPr>
          <p:spPr>
            <a:xfrm>
              <a:off x="4875991" y="1773043"/>
              <a:ext cx="841375" cy="838200"/>
            </a:xfrm>
            <a:custGeom>
              <a:avLst/>
              <a:gdLst/>
              <a:ahLst/>
              <a:cxnLst/>
              <a:rect l="l" t="t" r="r" b="b"/>
              <a:pathLst>
                <a:path w="841375" h="838200">
                  <a:moveTo>
                    <a:pt x="0" y="0"/>
                  </a:moveTo>
                  <a:lnTo>
                    <a:pt x="841247" y="0"/>
                  </a:lnTo>
                  <a:lnTo>
                    <a:pt x="841247" y="838199"/>
                  </a:lnTo>
                  <a:lnTo>
                    <a:pt x="0" y="838199"/>
                  </a:lnTo>
                  <a:lnTo>
                    <a:pt x="0" y="0"/>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65" name="object 51">
              <a:extLst>
                <a:ext uri="{FF2B5EF4-FFF2-40B4-BE49-F238E27FC236}">
                  <a16:creationId xmlns:a16="http://schemas.microsoft.com/office/drawing/2014/main" id="{93F5E55D-CF0C-44AD-91D0-B7B81890C937}"/>
                </a:ext>
              </a:extLst>
            </p:cNvPr>
            <p:cNvSpPr/>
            <p:nvPr/>
          </p:nvSpPr>
          <p:spPr>
            <a:xfrm>
              <a:off x="6017523" y="3217765"/>
              <a:ext cx="151945" cy="151945"/>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66" name="object 52">
              <a:extLst>
                <a:ext uri="{FF2B5EF4-FFF2-40B4-BE49-F238E27FC236}">
                  <a16:creationId xmlns:a16="http://schemas.microsoft.com/office/drawing/2014/main" id="{C038A8B6-03A8-4779-9699-6E29099DC023}"/>
                </a:ext>
              </a:extLst>
            </p:cNvPr>
            <p:cNvSpPr/>
            <p:nvPr/>
          </p:nvSpPr>
          <p:spPr>
            <a:xfrm>
              <a:off x="6017523" y="1861083"/>
              <a:ext cx="151945" cy="151945"/>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67" name="object 53">
              <a:extLst>
                <a:ext uri="{FF2B5EF4-FFF2-40B4-BE49-F238E27FC236}">
                  <a16:creationId xmlns:a16="http://schemas.microsoft.com/office/drawing/2014/main" id="{655BFA04-CF90-4B59-B357-B39140BECD14}"/>
                </a:ext>
              </a:extLst>
            </p:cNvPr>
            <p:cNvSpPr/>
            <p:nvPr/>
          </p:nvSpPr>
          <p:spPr>
            <a:xfrm>
              <a:off x="4571191" y="2067106"/>
              <a:ext cx="1371600" cy="1371600"/>
            </a:xfrm>
            <a:custGeom>
              <a:avLst/>
              <a:gdLst/>
              <a:ahLst/>
              <a:cxnLst/>
              <a:rect l="l" t="t" r="r" b="b"/>
              <a:pathLst>
                <a:path w="1371600" h="1371600">
                  <a:moveTo>
                    <a:pt x="0" y="0"/>
                  </a:moveTo>
                  <a:lnTo>
                    <a:pt x="1371600" y="0"/>
                  </a:lnTo>
                  <a:lnTo>
                    <a:pt x="1371600" y="1371600"/>
                  </a:lnTo>
                  <a:lnTo>
                    <a:pt x="0" y="1371600"/>
                  </a:lnTo>
                  <a:lnTo>
                    <a:pt x="0" y="0"/>
                  </a:lnTo>
                  <a:close/>
                </a:path>
              </a:pathLst>
            </a:custGeom>
            <a:solidFill>
              <a:srgbClr val="9EC2E9">
                <a:alpha val="701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68" name="object 54">
              <a:extLst>
                <a:ext uri="{FF2B5EF4-FFF2-40B4-BE49-F238E27FC236}">
                  <a16:creationId xmlns:a16="http://schemas.microsoft.com/office/drawing/2014/main" id="{E2226578-13AF-4F8B-AEAD-2F9D1A5A6E1E}"/>
                </a:ext>
              </a:extLst>
            </p:cNvPr>
            <p:cNvSpPr/>
            <p:nvPr/>
          </p:nvSpPr>
          <p:spPr>
            <a:xfrm>
              <a:off x="4571192" y="2067106"/>
              <a:ext cx="1371600" cy="1371600"/>
            </a:xfrm>
            <a:custGeom>
              <a:avLst/>
              <a:gdLst/>
              <a:ahLst/>
              <a:cxnLst/>
              <a:rect l="l" t="t" r="r" b="b"/>
              <a:pathLst>
                <a:path w="1371600" h="1371600">
                  <a:moveTo>
                    <a:pt x="0" y="0"/>
                  </a:moveTo>
                  <a:lnTo>
                    <a:pt x="1371599" y="0"/>
                  </a:lnTo>
                  <a:lnTo>
                    <a:pt x="1371599" y="1371599"/>
                  </a:lnTo>
                  <a:lnTo>
                    <a:pt x="0" y="137159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69" name="object 55">
              <a:extLst>
                <a:ext uri="{FF2B5EF4-FFF2-40B4-BE49-F238E27FC236}">
                  <a16:creationId xmlns:a16="http://schemas.microsoft.com/office/drawing/2014/main" id="{9B865F95-E467-482D-8E83-76348A81DC7E}"/>
                </a:ext>
              </a:extLst>
            </p:cNvPr>
            <p:cNvSpPr/>
            <p:nvPr/>
          </p:nvSpPr>
          <p:spPr>
            <a:xfrm>
              <a:off x="4571192" y="2067106"/>
              <a:ext cx="841375" cy="838200"/>
            </a:xfrm>
            <a:custGeom>
              <a:avLst/>
              <a:gdLst/>
              <a:ahLst/>
              <a:cxnLst/>
              <a:rect l="l" t="t" r="r" b="b"/>
              <a:pathLst>
                <a:path w="841375" h="838200">
                  <a:moveTo>
                    <a:pt x="0" y="0"/>
                  </a:moveTo>
                  <a:lnTo>
                    <a:pt x="841247" y="0"/>
                  </a:lnTo>
                  <a:lnTo>
                    <a:pt x="841247" y="838199"/>
                  </a:lnTo>
                  <a:lnTo>
                    <a:pt x="0" y="838199"/>
                  </a:lnTo>
                  <a:lnTo>
                    <a:pt x="0" y="0"/>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70" name="object 56">
              <a:extLst>
                <a:ext uri="{FF2B5EF4-FFF2-40B4-BE49-F238E27FC236}">
                  <a16:creationId xmlns:a16="http://schemas.microsoft.com/office/drawing/2014/main" id="{FBB6617E-91D2-43B0-9388-48791FD17FF4}"/>
                </a:ext>
              </a:extLst>
            </p:cNvPr>
            <p:cNvSpPr/>
            <p:nvPr/>
          </p:nvSpPr>
          <p:spPr>
            <a:xfrm>
              <a:off x="4494991" y="2134361"/>
              <a:ext cx="1371600" cy="1371600"/>
            </a:xfrm>
            <a:custGeom>
              <a:avLst/>
              <a:gdLst/>
              <a:ahLst/>
              <a:cxnLst/>
              <a:rect l="l" t="t" r="r" b="b"/>
              <a:pathLst>
                <a:path w="1371600" h="1371600">
                  <a:moveTo>
                    <a:pt x="0" y="0"/>
                  </a:moveTo>
                  <a:lnTo>
                    <a:pt x="1371600" y="0"/>
                  </a:lnTo>
                  <a:lnTo>
                    <a:pt x="1371600" y="1371598"/>
                  </a:lnTo>
                  <a:lnTo>
                    <a:pt x="0" y="1371598"/>
                  </a:lnTo>
                  <a:lnTo>
                    <a:pt x="0" y="0"/>
                  </a:lnTo>
                  <a:close/>
                </a:path>
              </a:pathLst>
            </a:custGeom>
            <a:solidFill>
              <a:srgbClr val="D0E1F4">
                <a:alpha val="850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71" name="object 57">
              <a:extLst>
                <a:ext uri="{FF2B5EF4-FFF2-40B4-BE49-F238E27FC236}">
                  <a16:creationId xmlns:a16="http://schemas.microsoft.com/office/drawing/2014/main" id="{FB5DC03C-E388-419E-BC9F-93163B373596}"/>
                </a:ext>
              </a:extLst>
            </p:cNvPr>
            <p:cNvSpPr/>
            <p:nvPr/>
          </p:nvSpPr>
          <p:spPr>
            <a:xfrm>
              <a:off x="4494992" y="2134361"/>
              <a:ext cx="1371600" cy="1371600"/>
            </a:xfrm>
            <a:custGeom>
              <a:avLst/>
              <a:gdLst/>
              <a:ahLst/>
              <a:cxnLst/>
              <a:rect l="l" t="t" r="r" b="b"/>
              <a:pathLst>
                <a:path w="1371600" h="1371600">
                  <a:moveTo>
                    <a:pt x="0" y="0"/>
                  </a:moveTo>
                  <a:lnTo>
                    <a:pt x="1371599" y="0"/>
                  </a:lnTo>
                  <a:lnTo>
                    <a:pt x="1371599" y="1371599"/>
                  </a:lnTo>
                  <a:lnTo>
                    <a:pt x="0" y="137159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72" name="object 58">
              <a:extLst>
                <a:ext uri="{FF2B5EF4-FFF2-40B4-BE49-F238E27FC236}">
                  <a16:creationId xmlns:a16="http://schemas.microsoft.com/office/drawing/2014/main" id="{06D09A7A-3720-4778-9654-60579C894191}"/>
                </a:ext>
              </a:extLst>
            </p:cNvPr>
            <p:cNvSpPr/>
            <p:nvPr/>
          </p:nvSpPr>
          <p:spPr>
            <a:xfrm>
              <a:off x="4494992" y="2134361"/>
              <a:ext cx="841375" cy="838200"/>
            </a:xfrm>
            <a:custGeom>
              <a:avLst/>
              <a:gdLst/>
              <a:ahLst/>
              <a:cxnLst/>
              <a:rect l="l" t="t" r="r" b="b"/>
              <a:pathLst>
                <a:path w="841375" h="838200">
                  <a:moveTo>
                    <a:pt x="0" y="0"/>
                  </a:moveTo>
                  <a:lnTo>
                    <a:pt x="841247" y="0"/>
                  </a:lnTo>
                  <a:lnTo>
                    <a:pt x="841247" y="838199"/>
                  </a:lnTo>
                  <a:lnTo>
                    <a:pt x="0" y="838199"/>
                  </a:lnTo>
                  <a:lnTo>
                    <a:pt x="0" y="0"/>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73" name="object 59">
              <a:extLst>
                <a:ext uri="{FF2B5EF4-FFF2-40B4-BE49-F238E27FC236}">
                  <a16:creationId xmlns:a16="http://schemas.microsoft.com/office/drawing/2014/main" id="{B10E3F73-2F27-42E4-B6B5-F9889E048BD2}"/>
                </a:ext>
              </a:extLst>
            </p:cNvPr>
            <p:cNvSpPr/>
            <p:nvPr/>
          </p:nvSpPr>
          <p:spPr>
            <a:xfrm>
              <a:off x="5487774" y="1861083"/>
              <a:ext cx="151945" cy="151946"/>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74" name="object 60">
              <a:extLst>
                <a:ext uri="{FF2B5EF4-FFF2-40B4-BE49-F238E27FC236}">
                  <a16:creationId xmlns:a16="http://schemas.microsoft.com/office/drawing/2014/main" id="{198070F1-8F02-4A6C-BF2B-FAD9C6C970D1}"/>
                </a:ext>
              </a:extLst>
            </p:cNvPr>
            <p:cNvSpPr/>
            <p:nvPr/>
          </p:nvSpPr>
          <p:spPr>
            <a:xfrm>
              <a:off x="4507027" y="1829847"/>
              <a:ext cx="200025" cy="193040"/>
            </a:xfrm>
            <a:custGeom>
              <a:avLst/>
              <a:gdLst/>
              <a:ahLst/>
              <a:cxnLst/>
              <a:rect l="l" t="t" r="r" b="b"/>
              <a:pathLst>
                <a:path w="200025" h="193039">
                  <a:moveTo>
                    <a:pt x="138983" y="0"/>
                  </a:moveTo>
                  <a:lnTo>
                    <a:pt x="0" y="125475"/>
                  </a:lnTo>
                  <a:lnTo>
                    <a:pt x="60454" y="192439"/>
                  </a:lnTo>
                  <a:lnTo>
                    <a:pt x="199439" y="66963"/>
                  </a:lnTo>
                  <a:lnTo>
                    <a:pt x="13898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75" name="object 61">
              <a:extLst>
                <a:ext uri="{FF2B5EF4-FFF2-40B4-BE49-F238E27FC236}">
                  <a16:creationId xmlns:a16="http://schemas.microsoft.com/office/drawing/2014/main" id="{07222B0A-A7C5-4577-8188-4DDAAE208038}"/>
                </a:ext>
              </a:extLst>
            </p:cNvPr>
            <p:cNvSpPr txBox="1"/>
            <p:nvPr/>
          </p:nvSpPr>
          <p:spPr>
            <a:xfrm>
              <a:off x="4495378" y="1742949"/>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C</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76" name="object 62">
              <a:extLst>
                <a:ext uri="{FF2B5EF4-FFF2-40B4-BE49-F238E27FC236}">
                  <a16:creationId xmlns:a16="http://schemas.microsoft.com/office/drawing/2014/main" id="{C8C6A952-F95A-43DD-8BCA-D2036C889605}"/>
                </a:ext>
              </a:extLst>
            </p:cNvPr>
            <p:cNvSpPr/>
            <p:nvPr/>
          </p:nvSpPr>
          <p:spPr>
            <a:xfrm>
              <a:off x="4668233" y="1861083"/>
              <a:ext cx="152400" cy="152400"/>
            </a:xfrm>
            <a:custGeom>
              <a:avLst/>
              <a:gdLst/>
              <a:ahLst/>
              <a:cxnLst/>
              <a:rect l="l" t="t" r="r" b="b"/>
              <a:pathLst>
                <a:path w="152400" h="152400">
                  <a:moveTo>
                    <a:pt x="129800" y="0"/>
                  </a:moveTo>
                  <a:lnTo>
                    <a:pt x="107655" y="22144"/>
                  </a:lnTo>
                  <a:lnTo>
                    <a:pt x="129800" y="44289"/>
                  </a:lnTo>
                  <a:lnTo>
                    <a:pt x="151945" y="22144"/>
                  </a:lnTo>
                  <a:lnTo>
                    <a:pt x="129800" y="0"/>
                  </a:lnTo>
                  <a:close/>
                </a:path>
                <a:path w="152400" h="152400">
                  <a:moveTo>
                    <a:pt x="75972" y="53827"/>
                  </a:moveTo>
                  <a:lnTo>
                    <a:pt x="53827" y="75972"/>
                  </a:lnTo>
                  <a:lnTo>
                    <a:pt x="75972" y="98117"/>
                  </a:lnTo>
                  <a:lnTo>
                    <a:pt x="98117" y="75972"/>
                  </a:lnTo>
                  <a:lnTo>
                    <a:pt x="75972" y="53827"/>
                  </a:lnTo>
                  <a:close/>
                </a:path>
                <a:path w="152400" h="152400">
                  <a:moveTo>
                    <a:pt x="22144" y="107655"/>
                  </a:moveTo>
                  <a:lnTo>
                    <a:pt x="0" y="129800"/>
                  </a:lnTo>
                  <a:lnTo>
                    <a:pt x="22144" y="151945"/>
                  </a:lnTo>
                  <a:lnTo>
                    <a:pt x="44291" y="129800"/>
                  </a:lnTo>
                  <a:lnTo>
                    <a:pt x="22144" y="107655"/>
                  </a:lnTo>
                  <a:close/>
                </a:path>
              </a:pathLst>
            </a:custGeom>
            <a:solidFill>
              <a:srgbClr val="FF26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77" name="object 63">
              <a:extLst>
                <a:ext uri="{FF2B5EF4-FFF2-40B4-BE49-F238E27FC236}">
                  <a16:creationId xmlns:a16="http://schemas.microsoft.com/office/drawing/2014/main" id="{501C68D8-AEBC-4A75-8E44-50802A35207C}"/>
                </a:ext>
              </a:extLst>
            </p:cNvPr>
            <p:cNvSpPr txBox="1"/>
            <p:nvPr/>
          </p:nvSpPr>
          <p:spPr>
            <a:xfrm>
              <a:off x="2533459" y="1747911"/>
              <a:ext cx="601345" cy="3911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2400" b="0" i="0" u="none" strike="noStrike" kern="0" cap="none" spc="-5" normalizeH="0" baseline="0" noProof="0">
                  <a:ln>
                    <a:noFill/>
                  </a:ln>
                  <a:solidFill>
                    <a:srgbClr val="000000"/>
                  </a:solidFill>
                  <a:effectLst/>
                  <a:uLnTx/>
                  <a:uFillTx/>
                  <a:latin typeface="Fira Sans Extra Condensed Mediu" panose="020B0603050000020004" pitchFamily="34" charset="0"/>
                  <a:cs typeface="Arial"/>
                  <a:sym typeface="Arial"/>
                </a:rPr>
                <a:t>f</a:t>
              </a:r>
              <a:r>
                <a:rPr kumimoji="0" sz="2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il</a:t>
              </a:r>
              <a:r>
                <a:rPr kumimoji="0" sz="2400" b="0" i="0" u="none" strike="noStrike" kern="0" cap="none" spc="-5" normalizeH="0" baseline="0" noProof="0">
                  <a:ln>
                    <a:noFill/>
                  </a:ln>
                  <a:solidFill>
                    <a:srgbClr val="000000"/>
                  </a:solidFill>
                  <a:effectLst/>
                  <a:uLnTx/>
                  <a:uFillTx/>
                  <a:latin typeface="Fira Sans Extra Condensed Mediu" panose="020B0603050000020004" pitchFamily="34" charset="0"/>
                  <a:cs typeface="Arial"/>
                  <a:sym typeface="Arial"/>
                </a:rPr>
                <a:t>t</a:t>
              </a:r>
              <a:r>
                <a:rPr kumimoji="0" sz="2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er</a:t>
              </a:r>
            </a:p>
          </p:txBody>
        </p:sp>
        <p:sp>
          <p:nvSpPr>
            <p:cNvPr id="78" name="object 64">
              <a:extLst>
                <a:ext uri="{FF2B5EF4-FFF2-40B4-BE49-F238E27FC236}">
                  <a16:creationId xmlns:a16="http://schemas.microsoft.com/office/drawing/2014/main" id="{E16D033E-4174-4F00-9E3C-CEC9C3A55219}"/>
                </a:ext>
              </a:extLst>
            </p:cNvPr>
            <p:cNvSpPr/>
            <p:nvPr/>
          </p:nvSpPr>
          <p:spPr>
            <a:xfrm>
              <a:off x="5325651" y="2142868"/>
              <a:ext cx="1650614" cy="195112"/>
            </a:xfrm>
            <a:custGeom>
              <a:avLst/>
              <a:gdLst/>
              <a:ahLst/>
              <a:cxnLst/>
              <a:rect l="l" t="t" r="r" b="b"/>
              <a:pathLst>
                <a:path w="2379345" h="398144">
                  <a:moveTo>
                    <a:pt x="0" y="0"/>
                  </a:moveTo>
                  <a:lnTo>
                    <a:pt x="2379286" y="397821"/>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79" name="object 65">
              <a:extLst>
                <a:ext uri="{FF2B5EF4-FFF2-40B4-BE49-F238E27FC236}">
                  <a16:creationId xmlns:a16="http://schemas.microsoft.com/office/drawing/2014/main" id="{AD8A3971-BB87-46EC-B50D-91DC7C0AF707}"/>
                </a:ext>
              </a:extLst>
            </p:cNvPr>
            <p:cNvSpPr/>
            <p:nvPr/>
          </p:nvSpPr>
          <p:spPr>
            <a:xfrm>
              <a:off x="5335175" y="2337980"/>
              <a:ext cx="1650608" cy="633873"/>
            </a:xfrm>
            <a:custGeom>
              <a:avLst/>
              <a:gdLst/>
              <a:ahLst/>
              <a:cxnLst/>
              <a:rect l="l" t="t" r="r" b="b"/>
              <a:pathLst>
                <a:path w="2369820" h="431164">
                  <a:moveTo>
                    <a:pt x="0" y="430853"/>
                  </a:moveTo>
                  <a:lnTo>
                    <a:pt x="2369761" y="0"/>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80" name="object 66">
              <a:extLst>
                <a:ext uri="{FF2B5EF4-FFF2-40B4-BE49-F238E27FC236}">
                  <a16:creationId xmlns:a16="http://schemas.microsoft.com/office/drawing/2014/main" id="{EFC397B8-2D70-4305-B634-9F90157F7B80}"/>
                </a:ext>
              </a:extLst>
            </p:cNvPr>
            <p:cNvSpPr/>
            <p:nvPr/>
          </p:nvSpPr>
          <p:spPr>
            <a:xfrm>
              <a:off x="5706650" y="1774568"/>
              <a:ext cx="1269615" cy="563412"/>
            </a:xfrm>
            <a:custGeom>
              <a:avLst/>
              <a:gdLst/>
              <a:ahLst/>
              <a:cxnLst/>
              <a:rect l="l" t="t" r="r" b="b"/>
              <a:pathLst>
                <a:path w="1998345" h="766444">
                  <a:moveTo>
                    <a:pt x="0" y="0"/>
                  </a:moveTo>
                  <a:lnTo>
                    <a:pt x="1998286" y="766120"/>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81" name="object 67">
              <a:extLst>
                <a:ext uri="{FF2B5EF4-FFF2-40B4-BE49-F238E27FC236}">
                  <a16:creationId xmlns:a16="http://schemas.microsoft.com/office/drawing/2014/main" id="{9E89A1D3-84D5-400F-A5AE-6AF0206627F0}"/>
                </a:ext>
              </a:extLst>
            </p:cNvPr>
            <p:cNvSpPr/>
            <p:nvPr/>
          </p:nvSpPr>
          <p:spPr>
            <a:xfrm>
              <a:off x="8984722" y="2195020"/>
              <a:ext cx="212090" cy="212090"/>
            </a:xfrm>
            <a:custGeom>
              <a:avLst/>
              <a:gdLst/>
              <a:ahLst/>
              <a:cxnLst/>
              <a:rect l="l" t="t" r="r" b="b"/>
              <a:pathLst>
                <a:path w="212090" h="212089">
                  <a:moveTo>
                    <a:pt x="0" y="0"/>
                  </a:moveTo>
                  <a:lnTo>
                    <a:pt x="211475" y="0"/>
                  </a:lnTo>
                  <a:lnTo>
                    <a:pt x="211475" y="211475"/>
                  </a:lnTo>
                  <a:lnTo>
                    <a:pt x="0" y="211475"/>
                  </a:lnTo>
                  <a:lnTo>
                    <a:pt x="0" y="0"/>
                  </a:lnTo>
                  <a:close/>
                </a:path>
              </a:pathLst>
            </a:custGeom>
            <a:solidFill>
              <a:srgbClr val="FF26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82" name="object 68">
              <a:extLst>
                <a:ext uri="{FF2B5EF4-FFF2-40B4-BE49-F238E27FC236}">
                  <a16:creationId xmlns:a16="http://schemas.microsoft.com/office/drawing/2014/main" id="{379E8225-253B-4194-BAF9-A5F50E5F298F}"/>
                </a:ext>
              </a:extLst>
            </p:cNvPr>
            <p:cNvSpPr/>
            <p:nvPr/>
          </p:nvSpPr>
          <p:spPr>
            <a:xfrm>
              <a:off x="8984721" y="2195020"/>
              <a:ext cx="212090" cy="212090"/>
            </a:xfrm>
            <a:custGeom>
              <a:avLst/>
              <a:gdLst/>
              <a:ahLst/>
              <a:cxnLst/>
              <a:rect l="l" t="t" r="r" b="b"/>
              <a:pathLst>
                <a:path w="212090" h="212089">
                  <a:moveTo>
                    <a:pt x="0" y="0"/>
                  </a:moveTo>
                  <a:lnTo>
                    <a:pt x="211474" y="0"/>
                  </a:lnTo>
                  <a:lnTo>
                    <a:pt x="211474" y="211475"/>
                  </a:lnTo>
                  <a:lnTo>
                    <a:pt x="0" y="211475"/>
                  </a:lnTo>
                  <a:lnTo>
                    <a:pt x="0" y="0"/>
                  </a:lnTo>
                  <a:close/>
                </a:path>
              </a:pathLst>
            </a:custGeom>
            <a:ln w="380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83" name="object 69">
              <a:extLst>
                <a:ext uri="{FF2B5EF4-FFF2-40B4-BE49-F238E27FC236}">
                  <a16:creationId xmlns:a16="http://schemas.microsoft.com/office/drawing/2014/main" id="{EB79E26B-E697-4453-9F08-2589680C0FCD}"/>
                </a:ext>
              </a:extLst>
            </p:cNvPr>
            <p:cNvSpPr/>
            <p:nvPr/>
          </p:nvSpPr>
          <p:spPr>
            <a:xfrm>
              <a:off x="2653519" y="2578621"/>
              <a:ext cx="2214245" cy="483234"/>
            </a:xfrm>
            <a:custGeom>
              <a:avLst/>
              <a:gdLst/>
              <a:ahLst/>
              <a:cxnLst/>
              <a:rect l="l" t="t" r="r" b="b"/>
              <a:pathLst>
                <a:path w="2214245" h="483235">
                  <a:moveTo>
                    <a:pt x="0" y="482785"/>
                  </a:moveTo>
                  <a:lnTo>
                    <a:pt x="2213748" y="0"/>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84" name="object 70">
              <a:extLst>
                <a:ext uri="{FF2B5EF4-FFF2-40B4-BE49-F238E27FC236}">
                  <a16:creationId xmlns:a16="http://schemas.microsoft.com/office/drawing/2014/main" id="{633B73BC-426F-4FE8-A76E-650FE9006040}"/>
                </a:ext>
              </a:extLst>
            </p:cNvPr>
            <p:cNvSpPr/>
            <p:nvPr/>
          </p:nvSpPr>
          <p:spPr>
            <a:xfrm>
              <a:off x="4769103" y="2537185"/>
              <a:ext cx="122791" cy="115200"/>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85" name="object 71">
              <a:extLst>
                <a:ext uri="{FF2B5EF4-FFF2-40B4-BE49-F238E27FC236}">
                  <a16:creationId xmlns:a16="http://schemas.microsoft.com/office/drawing/2014/main" id="{CE631AAF-754F-4B45-877A-B0FD21010C02}"/>
                </a:ext>
              </a:extLst>
            </p:cNvPr>
            <p:cNvSpPr/>
            <p:nvPr/>
          </p:nvSpPr>
          <p:spPr>
            <a:xfrm>
              <a:off x="6483497" y="2597761"/>
              <a:ext cx="274320" cy="274320"/>
            </a:xfrm>
            <a:custGeom>
              <a:avLst/>
              <a:gdLst/>
              <a:ahLst/>
              <a:cxnLst/>
              <a:rect l="l" t="t" r="r" b="b"/>
              <a:pathLst>
                <a:path w="274320" h="274319">
                  <a:moveTo>
                    <a:pt x="137158" y="0"/>
                  </a:moveTo>
                  <a:lnTo>
                    <a:pt x="93806" y="6992"/>
                  </a:lnTo>
                  <a:lnTo>
                    <a:pt x="56154" y="26463"/>
                  </a:lnTo>
                  <a:lnTo>
                    <a:pt x="26463" y="56154"/>
                  </a:lnTo>
                  <a:lnTo>
                    <a:pt x="6992" y="93806"/>
                  </a:lnTo>
                  <a:lnTo>
                    <a:pt x="0" y="137158"/>
                  </a:lnTo>
                  <a:lnTo>
                    <a:pt x="6992" y="180512"/>
                  </a:lnTo>
                  <a:lnTo>
                    <a:pt x="26463" y="218164"/>
                  </a:lnTo>
                  <a:lnTo>
                    <a:pt x="56154" y="247855"/>
                  </a:lnTo>
                  <a:lnTo>
                    <a:pt x="93806" y="267327"/>
                  </a:lnTo>
                  <a:lnTo>
                    <a:pt x="137158" y="274319"/>
                  </a:lnTo>
                  <a:lnTo>
                    <a:pt x="180512" y="267327"/>
                  </a:lnTo>
                  <a:lnTo>
                    <a:pt x="218164" y="247855"/>
                  </a:lnTo>
                  <a:lnTo>
                    <a:pt x="247855" y="218164"/>
                  </a:lnTo>
                  <a:lnTo>
                    <a:pt x="267327" y="180512"/>
                  </a:lnTo>
                  <a:lnTo>
                    <a:pt x="274320" y="137158"/>
                  </a:lnTo>
                  <a:lnTo>
                    <a:pt x="267327" y="93806"/>
                  </a:lnTo>
                  <a:lnTo>
                    <a:pt x="247855" y="56154"/>
                  </a:lnTo>
                  <a:lnTo>
                    <a:pt x="218164" y="26463"/>
                  </a:lnTo>
                  <a:lnTo>
                    <a:pt x="180512" y="6992"/>
                  </a:lnTo>
                  <a:lnTo>
                    <a:pt x="13715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86" name="object 72">
              <a:extLst>
                <a:ext uri="{FF2B5EF4-FFF2-40B4-BE49-F238E27FC236}">
                  <a16:creationId xmlns:a16="http://schemas.microsoft.com/office/drawing/2014/main" id="{690BAC0B-478D-47E1-9A98-587295029D87}"/>
                </a:ext>
              </a:extLst>
            </p:cNvPr>
            <p:cNvSpPr/>
            <p:nvPr/>
          </p:nvSpPr>
          <p:spPr>
            <a:xfrm>
              <a:off x="6620656" y="2597762"/>
              <a:ext cx="0" cy="274320"/>
            </a:xfrm>
            <a:custGeom>
              <a:avLst/>
              <a:gdLst/>
              <a:ahLst/>
              <a:cxnLst/>
              <a:rect l="l" t="t" r="r" b="b"/>
              <a:pathLst>
                <a:path h="274319">
                  <a:moveTo>
                    <a:pt x="0" y="0"/>
                  </a:moveTo>
                  <a:lnTo>
                    <a:pt x="0" y="274319"/>
                  </a:lnTo>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87" name="object 73">
              <a:extLst>
                <a:ext uri="{FF2B5EF4-FFF2-40B4-BE49-F238E27FC236}">
                  <a16:creationId xmlns:a16="http://schemas.microsoft.com/office/drawing/2014/main" id="{2CD6940C-3257-4763-ADF6-910FF1255649}"/>
                </a:ext>
              </a:extLst>
            </p:cNvPr>
            <p:cNvSpPr/>
            <p:nvPr/>
          </p:nvSpPr>
          <p:spPr>
            <a:xfrm>
              <a:off x="6483497" y="2734921"/>
              <a:ext cx="274320" cy="0"/>
            </a:xfrm>
            <a:custGeom>
              <a:avLst/>
              <a:gdLst/>
              <a:ahLst/>
              <a:cxnLst/>
              <a:rect l="l" t="t" r="r" b="b"/>
              <a:pathLst>
                <a:path w="274320">
                  <a:moveTo>
                    <a:pt x="0" y="0"/>
                  </a:moveTo>
                  <a:lnTo>
                    <a:pt x="274320" y="0"/>
                  </a:lnTo>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88" name="object 74">
              <a:extLst>
                <a:ext uri="{FF2B5EF4-FFF2-40B4-BE49-F238E27FC236}">
                  <a16:creationId xmlns:a16="http://schemas.microsoft.com/office/drawing/2014/main" id="{50C821AC-2051-4CCE-9219-5EF10C9553E6}"/>
                </a:ext>
              </a:extLst>
            </p:cNvPr>
            <p:cNvSpPr/>
            <p:nvPr/>
          </p:nvSpPr>
          <p:spPr>
            <a:xfrm>
              <a:off x="6483497" y="2597762"/>
              <a:ext cx="274320" cy="274320"/>
            </a:xfrm>
            <a:custGeom>
              <a:avLst/>
              <a:gdLst/>
              <a:ahLst/>
              <a:cxnLst/>
              <a:rect l="l" t="t" r="r" b="b"/>
              <a:pathLst>
                <a:path w="274320" h="274319">
                  <a:moveTo>
                    <a:pt x="0" y="137159"/>
                  </a:moveTo>
                  <a:lnTo>
                    <a:pt x="6992" y="93806"/>
                  </a:lnTo>
                  <a:lnTo>
                    <a:pt x="26463" y="56155"/>
                  </a:lnTo>
                  <a:lnTo>
                    <a:pt x="56155" y="26463"/>
                  </a:lnTo>
                  <a:lnTo>
                    <a:pt x="93806" y="6992"/>
                  </a:lnTo>
                  <a:lnTo>
                    <a:pt x="137159" y="0"/>
                  </a:lnTo>
                  <a:lnTo>
                    <a:pt x="180513" y="6992"/>
                  </a:lnTo>
                  <a:lnTo>
                    <a:pt x="218164" y="26463"/>
                  </a:lnTo>
                  <a:lnTo>
                    <a:pt x="247856" y="56155"/>
                  </a:lnTo>
                  <a:lnTo>
                    <a:pt x="267327" y="93806"/>
                  </a:lnTo>
                  <a:lnTo>
                    <a:pt x="274320" y="137159"/>
                  </a:lnTo>
                  <a:lnTo>
                    <a:pt x="267327" y="180513"/>
                  </a:lnTo>
                  <a:lnTo>
                    <a:pt x="247856" y="218164"/>
                  </a:lnTo>
                  <a:lnTo>
                    <a:pt x="218164" y="247856"/>
                  </a:lnTo>
                  <a:lnTo>
                    <a:pt x="180513" y="267327"/>
                  </a:lnTo>
                  <a:lnTo>
                    <a:pt x="137159" y="274319"/>
                  </a:lnTo>
                  <a:lnTo>
                    <a:pt x="93806" y="267327"/>
                  </a:lnTo>
                  <a:lnTo>
                    <a:pt x="56155" y="247856"/>
                  </a:lnTo>
                  <a:lnTo>
                    <a:pt x="26463" y="218164"/>
                  </a:lnTo>
                  <a:lnTo>
                    <a:pt x="6992" y="180513"/>
                  </a:lnTo>
                  <a:lnTo>
                    <a:pt x="0" y="137159"/>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89" name="object 75">
              <a:extLst>
                <a:ext uri="{FF2B5EF4-FFF2-40B4-BE49-F238E27FC236}">
                  <a16:creationId xmlns:a16="http://schemas.microsoft.com/office/drawing/2014/main" id="{6F71E0E4-8E40-41EF-BF6A-9FC58ACD7DF6}"/>
                </a:ext>
              </a:extLst>
            </p:cNvPr>
            <p:cNvSpPr/>
            <p:nvPr/>
          </p:nvSpPr>
          <p:spPr>
            <a:xfrm>
              <a:off x="3775853" y="2900506"/>
              <a:ext cx="274320" cy="274320"/>
            </a:xfrm>
            <a:custGeom>
              <a:avLst/>
              <a:gdLst/>
              <a:ahLst/>
              <a:cxnLst/>
              <a:rect l="l" t="t" r="r" b="b"/>
              <a:pathLst>
                <a:path w="274319" h="274319">
                  <a:moveTo>
                    <a:pt x="137160" y="0"/>
                  </a:moveTo>
                  <a:lnTo>
                    <a:pt x="93806" y="6992"/>
                  </a:lnTo>
                  <a:lnTo>
                    <a:pt x="56154" y="26463"/>
                  </a:lnTo>
                  <a:lnTo>
                    <a:pt x="26463" y="56154"/>
                  </a:lnTo>
                  <a:lnTo>
                    <a:pt x="6992" y="93806"/>
                  </a:lnTo>
                  <a:lnTo>
                    <a:pt x="0" y="137160"/>
                  </a:lnTo>
                  <a:lnTo>
                    <a:pt x="6992" y="180513"/>
                  </a:lnTo>
                  <a:lnTo>
                    <a:pt x="26463" y="218165"/>
                  </a:lnTo>
                  <a:lnTo>
                    <a:pt x="56154" y="247856"/>
                  </a:lnTo>
                  <a:lnTo>
                    <a:pt x="93806" y="267327"/>
                  </a:lnTo>
                  <a:lnTo>
                    <a:pt x="137160" y="274320"/>
                  </a:lnTo>
                  <a:lnTo>
                    <a:pt x="180512" y="267327"/>
                  </a:lnTo>
                  <a:lnTo>
                    <a:pt x="218164" y="247856"/>
                  </a:lnTo>
                  <a:lnTo>
                    <a:pt x="247855" y="218165"/>
                  </a:lnTo>
                  <a:lnTo>
                    <a:pt x="267327" y="180513"/>
                  </a:lnTo>
                  <a:lnTo>
                    <a:pt x="274319" y="137160"/>
                  </a:lnTo>
                  <a:lnTo>
                    <a:pt x="267327" y="93806"/>
                  </a:lnTo>
                  <a:lnTo>
                    <a:pt x="247855" y="56154"/>
                  </a:lnTo>
                  <a:lnTo>
                    <a:pt x="218164" y="26463"/>
                  </a:lnTo>
                  <a:lnTo>
                    <a:pt x="180512" y="6992"/>
                  </a:lnTo>
                  <a:lnTo>
                    <a:pt x="13716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90" name="object 76">
              <a:extLst>
                <a:ext uri="{FF2B5EF4-FFF2-40B4-BE49-F238E27FC236}">
                  <a16:creationId xmlns:a16="http://schemas.microsoft.com/office/drawing/2014/main" id="{0363477E-DE3D-45B7-84F1-655F93E1641E}"/>
                </a:ext>
              </a:extLst>
            </p:cNvPr>
            <p:cNvSpPr/>
            <p:nvPr/>
          </p:nvSpPr>
          <p:spPr>
            <a:xfrm>
              <a:off x="3816025" y="2940679"/>
              <a:ext cx="194310" cy="194310"/>
            </a:xfrm>
            <a:custGeom>
              <a:avLst/>
              <a:gdLst/>
              <a:ahLst/>
              <a:cxnLst/>
              <a:rect l="l" t="t" r="r" b="b"/>
              <a:pathLst>
                <a:path w="194310" h="194310">
                  <a:moveTo>
                    <a:pt x="0" y="0"/>
                  </a:moveTo>
                  <a:lnTo>
                    <a:pt x="193973" y="193973"/>
                  </a:lnTo>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91" name="object 77">
              <a:extLst>
                <a:ext uri="{FF2B5EF4-FFF2-40B4-BE49-F238E27FC236}">
                  <a16:creationId xmlns:a16="http://schemas.microsoft.com/office/drawing/2014/main" id="{9FF31798-4A26-4EFA-ABD4-5664EA08325B}"/>
                </a:ext>
              </a:extLst>
            </p:cNvPr>
            <p:cNvSpPr/>
            <p:nvPr/>
          </p:nvSpPr>
          <p:spPr>
            <a:xfrm>
              <a:off x="3816025" y="2940679"/>
              <a:ext cx="194310" cy="194310"/>
            </a:xfrm>
            <a:custGeom>
              <a:avLst/>
              <a:gdLst/>
              <a:ahLst/>
              <a:cxnLst/>
              <a:rect l="l" t="t" r="r" b="b"/>
              <a:pathLst>
                <a:path w="194310" h="194310">
                  <a:moveTo>
                    <a:pt x="193973" y="0"/>
                  </a:moveTo>
                  <a:lnTo>
                    <a:pt x="0" y="193973"/>
                  </a:lnTo>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92" name="object 78">
              <a:extLst>
                <a:ext uri="{FF2B5EF4-FFF2-40B4-BE49-F238E27FC236}">
                  <a16:creationId xmlns:a16="http://schemas.microsoft.com/office/drawing/2014/main" id="{493E8E21-3334-44C3-80DC-D17607808399}"/>
                </a:ext>
              </a:extLst>
            </p:cNvPr>
            <p:cNvSpPr/>
            <p:nvPr/>
          </p:nvSpPr>
          <p:spPr>
            <a:xfrm>
              <a:off x="3775853" y="2900506"/>
              <a:ext cx="274320" cy="274320"/>
            </a:xfrm>
            <a:custGeom>
              <a:avLst/>
              <a:gdLst/>
              <a:ahLst/>
              <a:cxnLst/>
              <a:rect l="l" t="t" r="r" b="b"/>
              <a:pathLst>
                <a:path w="274319" h="274319">
                  <a:moveTo>
                    <a:pt x="0" y="137159"/>
                  </a:moveTo>
                  <a:lnTo>
                    <a:pt x="6992" y="93806"/>
                  </a:lnTo>
                  <a:lnTo>
                    <a:pt x="26463" y="56155"/>
                  </a:lnTo>
                  <a:lnTo>
                    <a:pt x="56155" y="26463"/>
                  </a:lnTo>
                  <a:lnTo>
                    <a:pt x="93806" y="6992"/>
                  </a:lnTo>
                  <a:lnTo>
                    <a:pt x="137160" y="0"/>
                  </a:lnTo>
                  <a:lnTo>
                    <a:pt x="180513" y="6992"/>
                  </a:lnTo>
                  <a:lnTo>
                    <a:pt x="218164" y="26463"/>
                  </a:lnTo>
                  <a:lnTo>
                    <a:pt x="247856" y="56155"/>
                  </a:lnTo>
                  <a:lnTo>
                    <a:pt x="267327" y="93806"/>
                  </a:lnTo>
                  <a:lnTo>
                    <a:pt x="274319" y="137159"/>
                  </a:lnTo>
                  <a:lnTo>
                    <a:pt x="267327" y="180513"/>
                  </a:lnTo>
                  <a:lnTo>
                    <a:pt x="247856" y="218164"/>
                  </a:lnTo>
                  <a:lnTo>
                    <a:pt x="218164" y="247856"/>
                  </a:lnTo>
                  <a:lnTo>
                    <a:pt x="180513" y="267327"/>
                  </a:lnTo>
                  <a:lnTo>
                    <a:pt x="137160" y="274320"/>
                  </a:lnTo>
                  <a:lnTo>
                    <a:pt x="93806" y="267327"/>
                  </a:lnTo>
                  <a:lnTo>
                    <a:pt x="56155" y="247856"/>
                  </a:lnTo>
                  <a:lnTo>
                    <a:pt x="26463" y="218164"/>
                  </a:lnTo>
                  <a:lnTo>
                    <a:pt x="6992" y="180513"/>
                  </a:lnTo>
                  <a:lnTo>
                    <a:pt x="0" y="137159"/>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93" name="object 79">
              <a:extLst>
                <a:ext uri="{FF2B5EF4-FFF2-40B4-BE49-F238E27FC236}">
                  <a16:creationId xmlns:a16="http://schemas.microsoft.com/office/drawing/2014/main" id="{ECE64B25-F1AB-40F4-9C22-659FF10099F0}"/>
                </a:ext>
              </a:extLst>
            </p:cNvPr>
            <p:cNvSpPr/>
            <p:nvPr/>
          </p:nvSpPr>
          <p:spPr>
            <a:xfrm>
              <a:off x="3217774" y="2369850"/>
              <a:ext cx="151946" cy="151945"/>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94" name="object 81">
              <a:extLst>
                <a:ext uri="{FF2B5EF4-FFF2-40B4-BE49-F238E27FC236}">
                  <a16:creationId xmlns:a16="http://schemas.microsoft.com/office/drawing/2014/main" id="{01C87CF5-2FB4-42BA-BCD2-5CF1D867448B}"/>
                </a:ext>
              </a:extLst>
            </p:cNvPr>
            <p:cNvSpPr txBox="1"/>
            <p:nvPr/>
          </p:nvSpPr>
          <p:spPr>
            <a:xfrm>
              <a:off x="8771578" y="2593073"/>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E</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95" name="object 82">
              <a:extLst>
                <a:ext uri="{FF2B5EF4-FFF2-40B4-BE49-F238E27FC236}">
                  <a16:creationId xmlns:a16="http://schemas.microsoft.com/office/drawing/2014/main" id="{078B5972-024F-4939-A13E-F86113C0A9BE}"/>
                </a:ext>
              </a:extLst>
            </p:cNvPr>
            <p:cNvSpPr/>
            <p:nvPr/>
          </p:nvSpPr>
          <p:spPr>
            <a:xfrm>
              <a:off x="5362994" y="3626513"/>
              <a:ext cx="479425" cy="0"/>
            </a:xfrm>
            <a:custGeom>
              <a:avLst/>
              <a:gdLst/>
              <a:ahLst/>
              <a:cxnLst/>
              <a:rect l="l" t="t" r="r" b="b"/>
              <a:pathLst>
                <a:path w="479425">
                  <a:moveTo>
                    <a:pt x="0" y="0"/>
                  </a:moveTo>
                  <a:lnTo>
                    <a:pt x="478957" y="0"/>
                  </a:lnTo>
                </a:path>
              </a:pathLst>
            </a:custGeom>
            <a:ln w="127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96" name="object 83">
              <a:extLst>
                <a:ext uri="{FF2B5EF4-FFF2-40B4-BE49-F238E27FC236}">
                  <a16:creationId xmlns:a16="http://schemas.microsoft.com/office/drawing/2014/main" id="{0F26D478-3C22-4210-9F3E-A433738C8FF5}"/>
                </a:ext>
              </a:extLst>
            </p:cNvPr>
            <p:cNvSpPr/>
            <p:nvPr/>
          </p:nvSpPr>
          <p:spPr>
            <a:xfrm>
              <a:off x="4518277" y="3626513"/>
              <a:ext cx="479425" cy="0"/>
            </a:xfrm>
            <a:custGeom>
              <a:avLst/>
              <a:gdLst/>
              <a:ahLst/>
              <a:cxnLst/>
              <a:rect l="l" t="t" r="r" b="b"/>
              <a:pathLst>
                <a:path w="479425">
                  <a:moveTo>
                    <a:pt x="0" y="0"/>
                  </a:moveTo>
                  <a:lnTo>
                    <a:pt x="478957" y="0"/>
                  </a:lnTo>
                </a:path>
              </a:pathLst>
            </a:custGeom>
            <a:ln w="127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97" name="object 84">
              <a:extLst>
                <a:ext uri="{FF2B5EF4-FFF2-40B4-BE49-F238E27FC236}">
                  <a16:creationId xmlns:a16="http://schemas.microsoft.com/office/drawing/2014/main" id="{A6C9F4E4-3C83-4BF3-9BBA-1F6EA83EE6F0}"/>
                </a:ext>
              </a:extLst>
            </p:cNvPr>
            <p:cNvSpPr/>
            <p:nvPr/>
          </p:nvSpPr>
          <p:spPr>
            <a:xfrm>
              <a:off x="5776665" y="3580274"/>
              <a:ext cx="89249" cy="92475"/>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98" name="object 85">
              <a:extLst>
                <a:ext uri="{FF2B5EF4-FFF2-40B4-BE49-F238E27FC236}">
                  <a16:creationId xmlns:a16="http://schemas.microsoft.com/office/drawing/2014/main" id="{BF65B6FB-EA76-471A-A568-120BAE1A190D}"/>
                </a:ext>
              </a:extLst>
            </p:cNvPr>
            <p:cNvSpPr/>
            <p:nvPr/>
          </p:nvSpPr>
          <p:spPr>
            <a:xfrm>
              <a:off x="4494315" y="3580276"/>
              <a:ext cx="89250" cy="92473"/>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99" name="object 86">
              <a:extLst>
                <a:ext uri="{FF2B5EF4-FFF2-40B4-BE49-F238E27FC236}">
                  <a16:creationId xmlns:a16="http://schemas.microsoft.com/office/drawing/2014/main" id="{7648CD68-F0CF-4D51-AFC4-466770EECC23}"/>
                </a:ext>
              </a:extLst>
            </p:cNvPr>
            <p:cNvSpPr txBox="1"/>
            <p:nvPr/>
          </p:nvSpPr>
          <p:spPr>
            <a:xfrm>
              <a:off x="5057518" y="3488545"/>
              <a:ext cx="2413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W</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00" name="object 87">
              <a:extLst>
                <a:ext uri="{FF2B5EF4-FFF2-40B4-BE49-F238E27FC236}">
                  <a16:creationId xmlns:a16="http://schemas.microsoft.com/office/drawing/2014/main" id="{7D4CEA47-D0F5-46E8-A9A5-89AD7A6C9BE9}"/>
                </a:ext>
              </a:extLst>
            </p:cNvPr>
            <p:cNvSpPr/>
            <p:nvPr/>
          </p:nvSpPr>
          <p:spPr>
            <a:xfrm>
              <a:off x="9715563" y="3417896"/>
              <a:ext cx="342265" cy="0"/>
            </a:xfrm>
            <a:custGeom>
              <a:avLst/>
              <a:gdLst/>
              <a:ahLst/>
              <a:cxnLst/>
              <a:rect l="l" t="t" r="r" b="b"/>
              <a:pathLst>
                <a:path w="342265">
                  <a:moveTo>
                    <a:pt x="0" y="0"/>
                  </a:moveTo>
                  <a:lnTo>
                    <a:pt x="341798" y="0"/>
                  </a:lnTo>
                </a:path>
              </a:pathLst>
            </a:custGeom>
            <a:ln w="127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01" name="object 88">
              <a:extLst>
                <a:ext uri="{FF2B5EF4-FFF2-40B4-BE49-F238E27FC236}">
                  <a16:creationId xmlns:a16="http://schemas.microsoft.com/office/drawing/2014/main" id="{62522AC4-DD91-4DA9-AD24-AD212BBE394C}"/>
                </a:ext>
              </a:extLst>
            </p:cNvPr>
            <p:cNvSpPr/>
            <p:nvPr/>
          </p:nvSpPr>
          <p:spPr>
            <a:xfrm>
              <a:off x="9008007" y="3417896"/>
              <a:ext cx="342265" cy="0"/>
            </a:xfrm>
            <a:custGeom>
              <a:avLst/>
              <a:gdLst/>
              <a:ahLst/>
              <a:cxnLst/>
              <a:rect l="l" t="t" r="r" b="b"/>
              <a:pathLst>
                <a:path w="342265">
                  <a:moveTo>
                    <a:pt x="0" y="0"/>
                  </a:moveTo>
                  <a:lnTo>
                    <a:pt x="341796" y="0"/>
                  </a:lnTo>
                </a:path>
              </a:pathLst>
            </a:custGeom>
            <a:ln w="127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02" name="object 89">
              <a:extLst>
                <a:ext uri="{FF2B5EF4-FFF2-40B4-BE49-F238E27FC236}">
                  <a16:creationId xmlns:a16="http://schemas.microsoft.com/office/drawing/2014/main" id="{6EF3D02B-A35E-4F1B-80E7-60A26D5574A2}"/>
                </a:ext>
              </a:extLst>
            </p:cNvPr>
            <p:cNvSpPr/>
            <p:nvPr/>
          </p:nvSpPr>
          <p:spPr>
            <a:xfrm>
              <a:off x="9992076" y="3371659"/>
              <a:ext cx="89249" cy="92473"/>
            </a:xfrm>
            <a:prstGeom prst="rect">
              <a:avLst/>
            </a:prstGeom>
            <a:blipFill>
              <a:blip r:embed="rId1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03" name="object 90">
              <a:extLst>
                <a:ext uri="{FF2B5EF4-FFF2-40B4-BE49-F238E27FC236}">
                  <a16:creationId xmlns:a16="http://schemas.microsoft.com/office/drawing/2014/main" id="{8A274CB5-BE0C-4234-A3B0-371C7439BF5B}"/>
                </a:ext>
              </a:extLst>
            </p:cNvPr>
            <p:cNvSpPr/>
            <p:nvPr/>
          </p:nvSpPr>
          <p:spPr>
            <a:xfrm>
              <a:off x="8984045" y="3371660"/>
              <a:ext cx="89249" cy="92473"/>
            </a:xfrm>
            <a:prstGeom prst="rect">
              <a:avLst/>
            </a:prstGeom>
            <a:blipFill>
              <a:blip r:embed="rId1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04" name="object 91">
              <a:extLst>
                <a:ext uri="{FF2B5EF4-FFF2-40B4-BE49-F238E27FC236}">
                  <a16:creationId xmlns:a16="http://schemas.microsoft.com/office/drawing/2014/main" id="{081F1C35-D4C9-4780-A240-45FD0AC075B3}"/>
                </a:ext>
              </a:extLst>
            </p:cNvPr>
            <p:cNvSpPr txBox="1"/>
            <p:nvPr/>
          </p:nvSpPr>
          <p:spPr>
            <a:xfrm>
              <a:off x="9466192" y="3279929"/>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F</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05" name="TextBox 104">
              <a:extLst>
                <a:ext uri="{FF2B5EF4-FFF2-40B4-BE49-F238E27FC236}">
                  <a16:creationId xmlns:a16="http://schemas.microsoft.com/office/drawing/2014/main" id="{5C8B9754-6817-428B-9582-27D6D0182484}"/>
                </a:ext>
              </a:extLst>
            </p:cNvPr>
            <p:cNvSpPr txBox="1"/>
            <p:nvPr/>
          </p:nvSpPr>
          <p:spPr>
            <a:xfrm rot="16200000">
              <a:off x="6726644" y="2123744"/>
              <a:ext cx="1518578" cy="523220"/>
            </a:xfrm>
            <a:prstGeom prst="rect">
              <a:avLst/>
            </a:prstGeom>
            <a:solidFill>
              <a:srgbClr val="FFC000"/>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Batch Normalization</a:t>
              </a:r>
            </a:p>
          </p:txBody>
        </p:sp>
        <p:cxnSp>
          <p:nvCxnSpPr>
            <p:cNvPr id="106" name="Straight Arrow Connector 105">
              <a:extLst>
                <a:ext uri="{FF2B5EF4-FFF2-40B4-BE49-F238E27FC236}">
                  <a16:creationId xmlns:a16="http://schemas.microsoft.com/office/drawing/2014/main" id="{7BC9C94F-FC94-4528-A365-17A5FBD18D6C}"/>
                </a:ext>
              </a:extLst>
            </p:cNvPr>
            <p:cNvCxnSpPr>
              <a:cxnSpLocks/>
            </p:cNvCxnSpPr>
            <p:nvPr/>
          </p:nvCxnSpPr>
          <p:spPr>
            <a:xfrm>
              <a:off x="6976255" y="2337980"/>
              <a:ext cx="237345"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7" name="Straight Arrow Connector 106">
              <a:extLst>
                <a:ext uri="{FF2B5EF4-FFF2-40B4-BE49-F238E27FC236}">
                  <a16:creationId xmlns:a16="http://schemas.microsoft.com/office/drawing/2014/main" id="{FF39717E-7578-4A17-9032-B89C88F4B2C6}"/>
                </a:ext>
              </a:extLst>
            </p:cNvPr>
            <p:cNvCxnSpPr>
              <a:cxnSpLocks/>
            </p:cNvCxnSpPr>
            <p:nvPr/>
          </p:nvCxnSpPr>
          <p:spPr>
            <a:xfrm>
              <a:off x="7763653" y="2337980"/>
              <a:ext cx="237345"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08" name="TextBox 107">
              <a:extLst>
                <a:ext uri="{FF2B5EF4-FFF2-40B4-BE49-F238E27FC236}">
                  <a16:creationId xmlns:a16="http://schemas.microsoft.com/office/drawing/2014/main" id="{37DA20A2-594C-41DF-A597-120627E71437}"/>
                </a:ext>
              </a:extLst>
            </p:cNvPr>
            <p:cNvSpPr txBox="1"/>
            <p:nvPr/>
          </p:nvSpPr>
          <p:spPr>
            <a:xfrm rot="16200000">
              <a:off x="7400260" y="2222487"/>
              <a:ext cx="1518578" cy="307777"/>
            </a:xfrm>
            <a:prstGeom prst="rect">
              <a:avLst/>
            </a:prstGeom>
            <a:solidFill>
              <a:srgbClr val="92D050"/>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Activation</a:t>
              </a:r>
            </a:p>
          </p:txBody>
        </p:sp>
        <p:cxnSp>
          <p:nvCxnSpPr>
            <p:cNvPr id="109" name="Straight Arrow Connector 108">
              <a:extLst>
                <a:ext uri="{FF2B5EF4-FFF2-40B4-BE49-F238E27FC236}">
                  <a16:creationId xmlns:a16="http://schemas.microsoft.com/office/drawing/2014/main" id="{B4D685EB-1941-45F3-A380-4A313CDB61B5}"/>
                </a:ext>
              </a:extLst>
            </p:cNvPr>
            <p:cNvCxnSpPr>
              <a:cxnSpLocks/>
            </p:cNvCxnSpPr>
            <p:nvPr/>
          </p:nvCxnSpPr>
          <p:spPr>
            <a:xfrm>
              <a:off x="8330372" y="2337980"/>
              <a:ext cx="653673"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10" name="Group 109">
            <a:extLst>
              <a:ext uri="{FF2B5EF4-FFF2-40B4-BE49-F238E27FC236}">
                <a16:creationId xmlns:a16="http://schemas.microsoft.com/office/drawing/2014/main" id="{C7830FF1-A187-4D63-9069-BA0B8B1AF9AB}"/>
              </a:ext>
            </a:extLst>
          </p:cNvPr>
          <p:cNvGrpSpPr/>
          <p:nvPr/>
        </p:nvGrpSpPr>
        <p:grpSpPr>
          <a:xfrm>
            <a:off x="6588898" y="1557689"/>
            <a:ext cx="1911747" cy="1859023"/>
            <a:chOff x="2107317" y="3794784"/>
            <a:chExt cx="1911747" cy="1859023"/>
          </a:xfrm>
        </p:grpSpPr>
        <p:cxnSp>
          <p:nvCxnSpPr>
            <p:cNvPr id="111" name="Straight Connector 110">
              <a:extLst>
                <a:ext uri="{FF2B5EF4-FFF2-40B4-BE49-F238E27FC236}">
                  <a16:creationId xmlns:a16="http://schemas.microsoft.com/office/drawing/2014/main" id="{51AE0229-B166-426E-ADE7-C0666CE28951}"/>
                </a:ext>
              </a:extLst>
            </p:cNvPr>
            <p:cNvCxnSpPr/>
            <p:nvPr/>
          </p:nvCxnSpPr>
          <p:spPr>
            <a:xfrm>
              <a:off x="2107317" y="3794784"/>
              <a:ext cx="1786907" cy="1859023"/>
            </a:xfrm>
            <a:prstGeom prst="line">
              <a:avLst/>
            </a:prstGeom>
            <a:ln w="57150">
              <a:solidFill>
                <a:srgbClr val="991B1E"/>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AF194A5-8728-432D-90B4-599A55ACC61D}"/>
                </a:ext>
              </a:extLst>
            </p:cNvPr>
            <p:cNvCxnSpPr>
              <a:cxnSpLocks/>
            </p:cNvCxnSpPr>
            <p:nvPr/>
          </p:nvCxnSpPr>
          <p:spPr>
            <a:xfrm rot="16200000">
              <a:off x="2196099" y="3789637"/>
              <a:ext cx="1786907" cy="1859023"/>
            </a:xfrm>
            <a:prstGeom prst="line">
              <a:avLst/>
            </a:prstGeom>
            <a:ln w="57150">
              <a:solidFill>
                <a:srgbClr val="991B1E"/>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AA3B102E-AA2C-496F-8C00-C5F99B670FFE}"/>
              </a:ext>
            </a:extLst>
          </p:cNvPr>
          <p:cNvGrpSpPr/>
          <p:nvPr/>
        </p:nvGrpSpPr>
        <p:grpSpPr>
          <a:xfrm>
            <a:off x="1760751" y="1905845"/>
            <a:ext cx="1911747" cy="1859023"/>
            <a:chOff x="2107317" y="3794784"/>
            <a:chExt cx="1911747" cy="1859023"/>
          </a:xfrm>
        </p:grpSpPr>
        <p:cxnSp>
          <p:nvCxnSpPr>
            <p:cNvPr id="114" name="Straight Connector 113">
              <a:extLst>
                <a:ext uri="{FF2B5EF4-FFF2-40B4-BE49-F238E27FC236}">
                  <a16:creationId xmlns:a16="http://schemas.microsoft.com/office/drawing/2014/main" id="{F82D5BAD-1879-4863-8FB6-EE6917EEB133}"/>
                </a:ext>
              </a:extLst>
            </p:cNvPr>
            <p:cNvCxnSpPr/>
            <p:nvPr/>
          </p:nvCxnSpPr>
          <p:spPr>
            <a:xfrm>
              <a:off x="2107317" y="3794784"/>
              <a:ext cx="1786907" cy="1859023"/>
            </a:xfrm>
            <a:prstGeom prst="line">
              <a:avLst/>
            </a:prstGeom>
            <a:ln w="57150">
              <a:solidFill>
                <a:srgbClr val="991B1E"/>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F5EB4A6-E285-47B8-9326-10476BCE86C9}"/>
                </a:ext>
              </a:extLst>
            </p:cNvPr>
            <p:cNvCxnSpPr>
              <a:cxnSpLocks/>
            </p:cNvCxnSpPr>
            <p:nvPr/>
          </p:nvCxnSpPr>
          <p:spPr>
            <a:xfrm rot="16200000">
              <a:off x="2196099" y="3789637"/>
              <a:ext cx="1786907" cy="1859023"/>
            </a:xfrm>
            <a:prstGeom prst="line">
              <a:avLst/>
            </a:prstGeom>
            <a:ln w="57150">
              <a:solidFill>
                <a:srgbClr val="991B1E"/>
              </a:solidFill>
            </a:ln>
          </p:spPr>
          <p:style>
            <a:lnRef idx="1">
              <a:schemeClr val="accent1"/>
            </a:lnRef>
            <a:fillRef idx="0">
              <a:schemeClr val="accent1"/>
            </a:fillRef>
            <a:effectRef idx="0">
              <a:schemeClr val="accent1"/>
            </a:effectRef>
            <a:fontRef idx="minor">
              <a:schemeClr val="tx1"/>
            </a:fontRef>
          </p:style>
        </p:cxnSp>
      </p:grpSp>
      <p:sp>
        <p:nvSpPr>
          <p:cNvPr id="116" name="TextBox 115">
            <a:extLst>
              <a:ext uri="{FF2B5EF4-FFF2-40B4-BE49-F238E27FC236}">
                <a16:creationId xmlns:a16="http://schemas.microsoft.com/office/drawing/2014/main" id="{611C3DD2-985C-432D-BFD9-025055FA2C40}"/>
              </a:ext>
            </a:extLst>
          </p:cNvPr>
          <p:cNvSpPr txBox="1"/>
          <p:nvPr/>
        </p:nvSpPr>
        <p:spPr>
          <a:xfrm>
            <a:off x="2017353" y="5433591"/>
            <a:ext cx="4564070" cy="4616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chemeClr val="accent6">
                    <a:lumMod val="50000"/>
                  </a:schemeClr>
                </a:solidFill>
                <a:effectLst/>
                <a:uLnTx/>
                <a:uFillTx/>
                <a:latin typeface="Fira Sans Extra Condensed Mediu" panose="020B0603050000020004" pitchFamily="34" charset="0"/>
                <a:cs typeface="Arial"/>
                <a:sym typeface="Arial"/>
              </a:rPr>
              <a:t>Replaced with Fixed Function Blocks! </a:t>
            </a:r>
          </a:p>
        </p:txBody>
      </p:sp>
    </p:spTree>
    <p:extLst>
      <p:ext uri="{BB962C8B-B14F-4D97-AF65-F5344CB8AC3E}">
        <p14:creationId xmlns:p14="http://schemas.microsoft.com/office/powerpoint/2010/main" val="132220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par>
                                <p:cTn id="13" presetID="10"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fade">
                                      <p:cBhvr>
                                        <p:cTn id="18"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nvSpPr>
        <p:spPr>
          <a:xfrm>
            <a:off x="2501434" y="0"/>
            <a:ext cx="9690566" cy="58315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914400" rtl="0" eaLnBrk="1" fontAlgn="auto" latinLnBrk="0" hangingPunct="1">
              <a:lnSpc>
                <a:spcPct val="100000"/>
              </a:lnSpc>
              <a:spcBef>
                <a:spcPts val="0"/>
              </a:spcBef>
              <a:spcAft>
                <a:spcPts val="0"/>
              </a:spcAft>
              <a:buClr>
                <a:srgbClr val="434343"/>
              </a:buClr>
              <a:buSzPts val="2800"/>
              <a:buFont typeface="Arial" panose="020B0604020202020204" pitchFamily="34" charset="0"/>
              <a:buNone/>
              <a:tabLst/>
              <a:defRPr/>
            </a:pPr>
            <a:r>
              <a:rPr kumimoji="0" lang="en-US" sz="3400" b="0" i="0" u="none" strike="noStrike" kern="1200" cap="none" spc="0" normalizeH="0" baseline="0" noProof="0" dirty="0">
                <a:ln>
                  <a:noFill/>
                </a:ln>
                <a:solidFill>
                  <a:prstClr val="black"/>
                </a:solidFill>
                <a:effectLst/>
                <a:uLnTx/>
                <a:uFillTx/>
                <a:latin typeface="Fira Sans Extra Condensed Mediu" panose="020B0603050000020004" pitchFamily="34" charset="0"/>
                <a:ea typeface="+mn-ea"/>
                <a:cs typeface="+mn-cs"/>
                <a:sym typeface="Fira Sans Extra Condensed Medium"/>
              </a:rPr>
              <a:t>Fixed Function-based Computations</a:t>
            </a:r>
            <a:endParaRPr kumimoji="0" lang="tr-TR" sz="3400" b="0" i="0" u="none" strike="noStrike" kern="1200" cap="none" spc="0" normalizeH="0" baseline="0" noProof="0" dirty="0">
              <a:ln>
                <a:noFill/>
              </a:ln>
              <a:solidFill>
                <a:prstClr val="black"/>
              </a:solidFill>
              <a:effectLst/>
              <a:uLnTx/>
              <a:uFillTx/>
              <a:latin typeface="Fira Sans Extra Condensed Mediu" panose="020B0603050000020004" pitchFamily="34" charset="0"/>
              <a:ea typeface="+mn-ea"/>
              <a:cs typeface="+mn-cs"/>
              <a:sym typeface="Fira Sans Extra Condensed Medium"/>
            </a:endParaRPr>
          </a:p>
        </p:txBody>
      </p:sp>
      <p:sp>
        <p:nvSpPr>
          <p:cNvPr id="21" name="Slide Number Placeholder 2">
            <a:extLst>
              <a:ext uri="{FF2B5EF4-FFF2-40B4-BE49-F238E27FC236}">
                <a16:creationId xmlns:a16="http://schemas.microsoft.com/office/drawing/2014/main" id="{8CCD41D0-483B-437D-9F94-E71305EAA44B}"/>
              </a:ext>
            </a:extLst>
          </p:cNvPr>
          <p:cNvSpPr>
            <a:spLocks noGrp="1"/>
          </p:cNvSpPr>
          <p:nvPr>
            <p:ph type="sldNum" sz="quarter" idx="12"/>
          </p:nvPr>
        </p:nvSpPr>
        <p:spPr>
          <a:xfrm>
            <a:off x="8621201" y="6372616"/>
            <a:ext cx="2743200" cy="365125"/>
          </a:xfrm>
        </p:spPr>
        <p:txBody>
          <a:bodyPr/>
          <a:lstStyle/>
          <a:p>
            <a:fld id="{32AFBDA6-F22A-4DE1-9948-5360782FECDB}" type="slidenum">
              <a:rPr lang="tr-TR" smtClean="0">
                <a:latin typeface="Fira Sans Extra Condensed Mediu" panose="020B0603050000020004" pitchFamily="34" charset="0"/>
              </a:rPr>
              <a:t>2</a:t>
            </a:fld>
            <a:endParaRPr lang="tr-TR" dirty="0">
              <a:latin typeface="Fira Sans Extra Condensed Mediu" panose="020B0603050000020004" pitchFamily="34" charset="0"/>
            </a:endParaRPr>
          </a:p>
        </p:txBody>
      </p:sp>
      <p:sp>
        <p:nvSpPr>
          <p:cNvPr id="117" name="object 63">
            <a:extLst>
              <a:ext uri="{FF2B5EF4-FFF2-40B4-BE49-F238E27FC236}">
                <a16:creationId xmlns:a16="http://schemas.microsoft.com/office/drawing/2014/main" id="{859B7C86-B796-4B97-9BB8-B172DD663867}"/>
              </a:ext>
            </a:extLst>
          </p:cNvPr>
          <p:cNvSpPr txBox="1"/>
          <p:nvPr/>
        </p:nvSpPr>
        <p:spPr>
          <a:xfrm>
            <a:off x="700894" y="1745281"/>
            <a:ext cx="2851137" cy="382156"/>
          </a:xfrm>
          <a:prstGeom prst="rect">
            <a:avLst/>
          </a:prstGeom>
        </p:spPr>
        <p:txBody>
          <a:bodyPr vert="horz" wrap="square" lIns="0" tIns="12700" rIns="0" bIns="0" rtlCol="0" anchor="t">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lang="af-ZA" sz="2400" b="0" i="0" u="none" strike="noStrike" kern="0" cap="none" spc="-5" normalizeH="0" baseline="0" noProof="0" err="1">
                <a:ln>
                  <a:noFill/>
                </a:ln>
                <a:solidFill>
                  <a:srgbClr val="000000"/>
                </a:solidFill>
                <a:effectLst/>
                <a:uLnTx/>
                <a:uFillTx/>
                <a:latin typeface="Fira Sans Extra Condensed Mediu" panose="020B0603050000020004" pitchFamily="34" charset="0"/>
                <a:cs typeface="Arial"/>
                <a:sym typeface="Arial"/>
              </a:rPr>
              <a:t>fixed</a:t>
            </a:r>
            <a:r>
              <a:rPr kumimoji="0" lang="af-ZA" sz="2400" b="0" i="0" u="none" strike="noStrike" kern="0" cap="none" spc="-5" normalizeH="0" baseline="0" noProof="0">
                <a:ln>
                  <a:noFill/>
                </a:ln>
                <a:solidFill>
                  <a:srgbClr val="000000"/>
                </a:solidFill>
                <a:effectLst/>
                <a:uLnTx/>
                <a:uFillTx/>
                <a:latin typeface="Fira Sans Extra Condensed Mediu" panose="020B0603050000020004" pitchFamily="34" charset="0"/>
                <a:cs typeface="Arial"/>
                <a:sym typeface="Arial"/>
              </a:rPr>
              <a:t> </a:t>
            </a:r>
            <a:r>
              <a:rPr kumimoji="0" lang="af-ZA" sz="2400" b="0" i="0" u="none" strike="noStrike" kern="0" cap="none" spc="-5" normalizeH="0" baseline="0" noProof="0" err="1">
                <a:ln>
                  <a:noFill/>
                </a:ln>
                <a:solidFill>
                  <a:srgbClr val="000000"/>
                </a:solidFill>
                <a:effectLst/>
                <a:uLnTx/>
                <a:uFillTx/>
                <a:latin typeface="Fira Sans Extra Condensed Mediu" panose="020B0603050000020004" pitchFamily="34" charset="0"/>
                <a:cs typeface="Arial"/>
                <a:sym typeface="Arial"/>
              </a:rPr>
              <a:t>function</a:t>
            </a:r>
            <a:r>
              <a:rPr kumimoji="0" lang="af-ZA" sz="2400" b="0" i="0" u="none" strike="noStrike" kern="0" cap="none" spc="-5" normalizeH="0" baseline="0" noProof="0">
                <a:ln>
                  <a:noFill/>
                </a:ln>
                <a:solidFill>
                  <a:srgbClr val="000000"/>
                </a:solidFill>
                <a:effectLst/>
                <a:uLnTx/>
                <a:uFillTx/>
                <a:latin typeface="Fira Sans Extra Condensed Mediu" panose="020B0603050000020004" pitchFamily="34" charset="0"/>
                <a:cs typeface="Arial"/>
                <a:sym typeface="Arial"/>
              </a:rPr>
              <a:t> </a:t>
            </a:r>
            <a:r>
              <a:rPr kumimoji="0" lang="af-ZA" sz="2400" b="0" i="0" u="none" strike="noStrike" kern="0" cap="none" spc="-5" normalizeH="0" baseline="0" noProof="0" err="1">
                <a:ln>
                  <a:noFill/>
                </a:ln>
                <a:solidFill>
                  <a:srgbClr val="000000"/>
                </a:solidFill>
                <a:effectLst/>
                <a:uLnTx/>
                <a:uFillTx/>
                <a:latin typeface="Fira Sans Extra Condensed Mediu" panose="020B0603050000020004" pitchFamily="34" charset="0"/>
                <a:cs typeface="Arial"/>
                <a:sym typeface="Arial"/>
              </a:rPr>
              <a:t>logic</a:t>
            </a:r>
            <a:endParaRPr kumimoji="0" lang="af-ZA" sz="2400" b="0" i="0" u="none" strike="noStrike" kern="0" cap="none" spc="0" normalizeH="0" baseline="0" noProof="0" err="1">
              <a:ln>
                <a:noFill/>
              </a:ln>
              <a:solidFill>
                <a:srgbClr val="000000"/>
              </a:solidFill>
              <a:effectLst/>
              <a:uLnTx/>
              <a:uFillTx/>
              <a:latin typeface="Fira Sans Extra Condensed Mediu" panose="020B0603050000020004" pitchFamily="34" charset="0"/>
              <a:cs typeface="Arial"/>
              <a:sym typeface="Arial"/>
            </a:endParaRPr>
          </a:p>
        </p:txBody>
      </p:sp>
      <p:sp>
        <p:nvSpPr>
          <p:cNvPr id="118" name="object 5">
            <a:extLst>
              <a:ext uri="{FF2B5EF4-FFF2-40B4-BE49-F238E27FC236}">
                <a16:creationId xmlns:a16="http://schemas.microsoft.com/office/drawing/2014/main" id="{80A316AF-B4DB-4D44-8425-C0E299B59AC2}"/>
              </a:ext>
            </a:extLst>
          </p:cNvPr>
          <p:cNvSpPr/>
          <p:nvPr/>
        </p:nvSpPr>
        <p:spPr>
          <a:xfrm>
            <a:off x="4415878" y="2158324"/>
            <a:ext cx="0" cy="525145"/>
          </a:xfrm>
          <a:custGeom>
            <a:avLst/>
            <a:gdLst/>
            <a:ahLst/>
            <a:cxnLst/>
            <a:rect l="l" t="t" r="r" b="b"/>
            <a:pathLst>
              <a:path h="525144">
                <a:moveTo>
                  <a:pt x="0" y="0"/>
                </a:moveTo>
                <a:lnTo>
                  <a:pt x="0" y="524676"/>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19" name="object 6">
            <a:extLst>
              <a:ext uri="{FF2B5EF4-FFF2-40B4-BE49-F238E27FC236}">
                <a16:creationId xmlns:a16="http://schemas.microsoft.com/office/drawing/2014/main" id="{E532B7DC-A6D0-492F-84E9-700C4066B29F}"/>
              </a:ext>
            </a:extLst>
          </p:cNvPr>
          <p:cNvSpPr/>
          <p:nvPr/>
        </p:nvSpPr>
        <p:spPr>
          <a:xfrm>
            <a:off x="4415878" y="2957322"/>
            <a:ext cx="0" cy="525145"/>
          </a:xfrm>
          <a:custGeom>
            <a:avLst/>
            <a:gdLst/>
            <a:ahLst/>
            <a:cxnLst/>
            <a:rect l="l" t="t" r="r" b="b"/>
            <a:pathLst>
              <a:path h="525145">
                <a:moveTo>
                  <a:pt x="0" y="0"/>
                </a:moveTo>
                <a:lnTo>
                  <a:pt x="0" y="524677"/>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20" name="object 7">
            <a:extLst>
              <a:ext uri="{FF2B5EF4-FFF2-40B4-BE49-F238E27FC236}">
                <a16:creationId xmlns:a16="http://schemas.microsoft.com/office/drawing/2014/main" id="{E0A7F0DC-A833-4F63-9EC0-2342309B2A8D}"/>
              </a:ext>
            </a:extLst>
          </p:cNvPr>
          <p:cNvSpPr/>
          <p:nvPr/>
        </p:nvSpPr>
        <p:spPr>
          <a:xfrm>
            <a:off x="4369641" y="2134361"/>
            <a:ext cx="92473" cy="8924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21" name="object 8">
            <a:extLst>
              <a:ext uri="{FF2B5EF4-FFF2-40B4-BE49-F238E27FC236}">
                <a16:creationId xmlns:a16="http://schemas.microsoft.com/office/drawing/2014/main" id="{AB8A9457-13F5-454B-8090-16E2A0DBF769}"/>
              </a:ext>
            </a:extLst>
          </p:cNvPr>
          <p:cNvSpPr/>
          <p:nvPr/>
        </p:nvSpPr>
        <p:spPr>
          <a:xfrm>
            <a:off x="4369641" y="3416712"/>
            <a:ext cx="92473" cy="89249"/>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22" name="object 9">
            <a:extLst>
              <a:ext uri="{FF2B5EF4-FFF2-40B4-BE49-F238E27FC236}">
                <a16:creationId xmlns:a16="http://schemas.microsoft.com/office/drawing/2014/main" id="{C5610BA2-B5D8-4905-93D7-032E15611942}"/>
              </a:ext>
            </a:extLst>
          </p:cNvPr>
          <p:cNvSpPr txBox="1"/>
          <p:nvPr/>
        </p:nvSpPr>
        <p:spPr>
          <a:xfrm>
            <a:off x="4330149" y="2668515"/>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H</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23" name="object 10">
            <a:extLst>
              <a:ext uri="{FF2B5EF4-FFF2-40B4-BE49-F238E27FC236}">
                <a16:creationId xmlns:a16="http://schemas.microsoft.com/office/drawing/2014/main" id="{D95E7DF0-BFA7-4218-8D25-07C3EBACBEFD}"/>
              </a:ext>
            </a:extLst>
          </p:cNvPr>
          <p:cNvSpPr/>
          <p:nvPr/>
        </p:nvSpPr>
        <p:spPr>
          <a:xfrm>
            <a:off x="7606844" y="2459972"/>
            <a:ext cx="0" cy="387985"/>
          </a:xfrm>
          <a:custGeom>
            <a:avLst/>
            <a:gdLst/>
            <a:ahLst/>
            <a:cxnLst/>
            <a:rect l="l" t="t" r="r" b="b"/>
            <a:pathLst>
              <a:path h="387985">
                <a:moveTo>
                  <a:pt x="0" y="0"/>
                </a:moveTo>
                <a:lnTo>
                  <a:pt x="0" y="387517"/>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24" name="object 11">
            <a:extLst>
              <a:ext uri="{FF2B5EF4-FFF2-40B4-BE49-F238E27FC236}">
                <a16:creationId xmlns:a16="http://schemas.microsoft.com/office/drawing/2014/main" id="{35287319-C1ED-4278-82FE-0FF2DEF34E4A}"/>
              </a:ext>
            </a:extLst>
          </p:cNvPr>
          <p:cNvSpPr/>
          <p:nvPr/>
        </p:nvSpPr>
        <p:spPr>
          <a:xfrm>
            <a:off x="7606844" y="3121809"/>
            <a:ext cx="0" cy="387350"/>
          </a:xfrm>
          <a:custGeom>
            <a:avLst/>
            <a:gdLst/>
            <a:ahLst/>
            <a:cxnLst/>
            <a:rect l="l" t="t" r="r" b="b"/>
            <a:pathLst>
              <a:path h="387350">
                <a:moveTo>
                  <a:pt x="0" y="0"/>
                </a:moveTo>
                <a:lnTo>
                  <a:pt x="0" y="387199"/>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25" name="object 12">
            <a:extLst>
              <a:ext uri="{FF2B5EF4-FFF2-40B4-BE49-F238E27FC236}">
                <a16:creationId xmlns:a16="http://schemas.microsoft.com/office/drawing/2014/main" id="{D6DEA5D3-D7B6-4AAF-BACF-B85AAEAAF7AF}"/>
              </a:ext>
            </a:extLst>
          </p:cNvPr>
          <p:cNvSpPr/>
          <p:nvPr/>
        </p:nvSpPr>
        <p:spPr>
          <a:xfrm>
            <a:off x="7560607" y="2436009"/>
            <a:ext cx="92475" cy="8924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26" name="object 13">
            <a:extLst>
              <a:ext uri="{FF2B5EF4-FFF2-40B4-BE49-F238E27FC236}">
                <a16:creationId xmlns:a16="http://schemas.microsoft.com/office/drawing/2014/main" id="{073CE766-E4C3-47EE-89DA-EC849D5B17C6}"/>
              </a:ext>
            </a:extLst>
          </p:cNvPr>
          <p:cNvSpPr/>
          <p:nvPr/>
        </p:nvSpPr>
        <p:spPr>
          <a:xfrm>
            <a:off x="7560607" y="3443721"/>
            <a:ext cx="92475" cy="89250"/>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27" name="object 14">
            <a:extLst>
              <a:ext uri="{FF2B5EF4-FFF2-40B4-BE49-F238E27FC236}">
                <a16:creationId xmlns:a16="http://schemas.microsoft.com/office/drawing/2014/main" id="{3673D010-EB4B-450C-9FF5-DCB52271413C}"/>
              </a:ext>
            </a:extLst>
          </p:cNvPr>
          <p:cNvSpPr/>
          <p:nvPr/>
        </p:nvSpPr>
        <p:spPr>
          <a:xfrm>
            <a:off x="4920668" y="1773043"/>
            <a:ext cx="1371600" cy="1371600"/>
          </a:xfrm>
          <a:custGeom>
            <a:avLst/>
            <a:gdLst/>
            <a:ahLst/>
            <a:cxnLst/>
            <a:rect l="l" t="t" r="r" b="b"/>
            <a:pathLst>
              <a:path w="1371600" h="1371600">
                <a:moveTo>
                  <a:pt x="0" y="0"/>
                </a:moveTo>
                <a:lnTo>
                  <a:pt x="1371600" y="0"/>
                </a:lnTo>
                <a:lnTo>
                  <a:pt x="1371600" y="1371600"/>
                </a:lnTo>
                <a:lnTo>
                  <a:pt x="0" y="1371600"/>
                </a:lnTo>
                <a:lnTo>
                  <a:pt x="0" y="0"/>
                </a:lnTo>
                <a:close/>
              </a:path>
            </a:pathLst>
          </a:custGeom>
          <a:solidFill>
            <a:srgbClr val="66A1D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28" name="object 15">
            <a:extLst>
              <a:ext uri="{FF2B5EF4-FFF2-40B4-BE49-F238E27FC236}">
                <a16:creationId xmlns:a16="http://schemas.microsoft.com/office/drawing/2014/main" id="{ED39BFEB-06EC-4BAD-B88B-69AC3987AC38}"/>
              </a:ext>
            </a:extLst>
          </p:cNvPr>
          <p:cNvSpPr/>
          <p:nvPr/>
        </p:nvSpPr>
        <p:spPr>
          <a:xfrm>
            <a:off x="4920668" y="1773043"/>
            <a:ext cx="1371600" cy="1371600"/>
          </a:xfrm>
          <a:custGeom>
            <a:avLst/>
            <a:gdLst/>
            <a:ahLst/>
            <a:cxnLst/>
            <a:rect l="l" t="t" r="r" b="b"/>
            <a:pathLst>
              <a:path w="1371600" h="1371600">
                <a:moveTo>
                  <a:pt x="0" y="0"/>
                </a:moveTo>
                <a:lnTo>
                  <a:pt x="1371599" y="0"/>
                </a:lnTo>
                <a:lnTo>
                  <a:pt x="1371599" y="1371599"/>
                </a:lnTo>
                <a:lnTo>
                  <a:pt x="0" y="137159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29" name="object 16">
            <a:extLst>
              <a:ext uri="{FF2B5EF4-FFF2-40B4-BE49-F238E27FC236}">
                <a16:creationId xmlns:a16="http://schemas.microsoft.com/office/drawing/2014/main" id="{1AAB2E67-46DA-48EF-BD8A-26E0617E6EB0}"/>
              </a:ext>
            </a:extLst>
          </p:cNvPr>
          <p:cNvSpPr/>
          <p:nvPr/>
        </p:nvSpPr>
        <p:spPr>
          <a:xfrm>
            <a:off x="5754502" y="2540688"/>
            <a:ext cx="1995170" cy="66040"/>
          </a:xfrm>
          <a:custGeom>
            <a:avLst/>
            <a:gdLst/>
            <a:ahLst/>
            <a:cxnLst/>
            <a:rect l="l" t="t" r="r" b="b"/>
            <a:pathLst>
              <a:path w="1995170" h="66039">
                <a:moveTo>
                  <a:pt x="0" y="65728"/>
                </a:moveTo>
                <a:lnTo>
                  <a:pt x="1995111" y="0"/>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30" name="object 18">
            <a:extLst>
              <a:ext uri="{FF2B5EF4-FFF2-40B4-BE49-F238E27FC236}">
                <a16:creationId xmlns:a16="http://schemas.microsoft.com/office/drawing/2014/main" id="{D26A896D-3891-4D40-A9B9-7C79A298F175}"/>
              </a:ext>
            </a:extLst>
          </p:cNvPr>
          <p:cNvSpPr/>
          <p:nvPr/>
        </p:nvSpPr>
        <p:spPr>
          <a:xfrm>
            <a:off x="7749614" y="2436009"/>
            <a:ext cx="1097280" cy="1097280"/>
          </a:xfrm>
          <a:custGeom>
            <a:avLst/>
            <a:gdLst/>
            <a:ahLst/>
            <a:cxnLst/>
            <a:rect l="l" t="t" r="r" b="b"/>
            <a:pathLst>
              <a:path w="1097279" h="1097279">
                <a:moveTo>
                  <a:pt x="0" y="0"/>
                </a:moveTo>
                <a:lnTo>
                  <a:pt x="1097279" y="0"/>
                </a:lnTo>
                <a:lnTo>
                  <a:pt x="1097279" y="1097279"/>
                </a:lnTo>
                <a:lnTo>
                  <a:pt x="0" y="1097279"/>
                </a:lnTo>
                <a:lnTo>
                  <a:pt x="0" y="0"/>
                </a:lnTo>
                <a:close/>
              </a:path>
            </a:pathLst>
          </a:custGeom>
          <a:solidFill>
            <a:srgbClr val="F5E3E2">
              <a:alpha val="850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31" name="object 19">
            <a:extLst>
              <a:ext uri="{FF2B5EF4-FFF2-40B4-BE49-F238E27FC236}">
                <a16:creationId xmlns:a16="http://schemas.microsoft.com/office/drawing/2014/main" id="{EF23CD46-02C4-456F-9D3A-7944CE9614F6}"/>
              </a:ext>
            </a:extLst>
          </p:cNvPr>
          <p:cNvSpPr/>
          <p:nvPr/>
        </p:nvSpPr>
        <p:spPr>
          <a:xfrm>
            <a:off x="7749613" y="2436010"/>
            <a:ext cx="1097280" cy="1097280"/>
          </a:xfrm>
          <a:custGeom>
            <a:avLst/>
            <a:gdLst/>
            <a:ahLst/>
            <a:cxnLst/>
            <a:rect l="l" t="t" r="r" b="b"/>
            <a:pathLst>
              <a:path w="1097279" h="1097279">
                <a:moveTo>
                  <a:pt x="0" y="0"/>
                </a:moveTo>
                <a:lnTo>
                  <a:pt x="1097279" y="0"/>
                </a:lnTo>
                <a:lnTo>
                  <a:pt x="1097279" y="1097279"/>
                </a:lnTo>
                <a:lnTo>
                  <a:pt x="0" y="109727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32" name="object 44">
            <a:extLst>
              <a:ext uri="{FF2B5EF4-FFF2-40B4-BE49-F238E27FC236}">
                <a16:creationId xmlns:a16="http://schemas.microsoft.com/office/drawing/2014/main" id="{37DB1D30-9AB0-4804-9B36-842C634FD663}"/>
              </a:ext>
            </a:extLst>
          </p:cNvPr>
          <p:cNvSpPr txBox="1"/>
          <p:nvPr/>
        </p:nvSpPr>
        <p:spPr>
          <a:xfrm>
            <a:off x="4694811" y="1230884"/>
            <a:ext cx="1449070" cy="3911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2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input</a:t>
            </a:r>
            <a:r>
              <a:rPr kumimoji="0" sz="2400" b="0" i="0" u="none" strike="noStrike" kern="0" cap="none" spc="-80" normalizeH="0" baseline="0" noProof="0">
                <a:ln>
                  <a:noFill/>
                </a:ln>
                <a:solidFill>
                  <a:srgbClr val="000000"/>
                </a:solidFill>
                <a:effectLst/>
                <a:uLnTx/>
                <a:uFillTx/>
                <a:latin typeface="Fira Sans Extra Condensed Mediu" panose="020B0603050000020004" pitchFamily="34" charset="0"/>
                <a:cs typeface="Arial"/>
                <a:sym typeface="Arial"/>
              </a:rPr>
              <a:t> </a:t>
            </a:r>
            <a:r>
              <a:rPr kumimoji="0" sz="2400" b="0" i="0" u="none" strike="noStrike" kern="0" cap="none" spc="-5" normalizeH="0" baseline="0" noProof="0">
                <a:ln>
                  <a:noFill/>
                </a:ln>
                <a:solidFill>
                  <a:srgbClr val="000000"/>
                </a:solidFill>
                <a:effectLst/>
                <a:uLnTx/>
                <a:uFillTx/>
                <a:latin typeface="Fira Sans Extra Condensed Mediu" panose="020B0603050000020004" pitchFamily="34" charset="0"/>
                <a:cs typeface="Arial"/>
                <a:sym typeface="Arial"/>
              </a:rPr>
              <a:t>fmap</a:t>
            </a:r>
            <a:endParaRPr kumimoji="0" sz="2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33" name="object 45">
            <a:extLst>
              <a:ext uri="{FF2B5EF4-FFF2-40B4-BE49-F238E27FC236}">
                <a16:creationId xmlns:a16="http://schemas.microsoft.com/office/drawing/2014/main" id="{8A3E35F2-1242-42C5-86BC-581486B23B9E}"/>
              </a:ext>
            </a:extLst>
          </p:cNvPr>
          <p:cNvSpPr txBox="1"/>
          <p:nvPr/>
        </p:nvSpPr>
        <p:spPr>
          <a:xfrm>
            <a:off x="7687367" y="1500860"/>
            <a:ext cx="1635760" cy="3911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2400" b="0" i="0" u="none" strike="noStrike" kern="0" cap="none" spc="-5" normalizeH="0" baseline="0" noProof="0">
                <a:ln>
                  <a:noFill/>
                </a:ln>
                <a:solidFill>
                  <a:srgbClr val="000000"/>
                </a:solidFill>
                <a:effectLst/>
                <a:uLnTx/>
                <a:uFillTx/>
                <a:latin typeface="Fira Sans Extra Condensed Mediu" panose="020B0603050000020004" pitchFamily="34" charset="0"/>
                <a:cs typeface="Arial"/>
                <a:sym typeface="Arial"/>
              </a:rPr>
              <a:t>output</a:t>
            </a:r>
            <a:r>
              <a:rPr kumimoji="0" sz="2400" b="0" i="0" u="none" strike="noStrike" kern="0" cap="none" spc="-60" normalizeH="0" baseline="0" noProof="0">
                <a:ln>
                  <a:noFill/>
                </a:ln>
                <a:solidFill>
                  <a:srgbClr val="000000"/>
                </a:solidFill>
                <a:effectLst/>
                <a:uLnTx/>
                <a:uFillTx/>
                <a:latin typeface="Fira Sans Extra Condensed Mediu" panose="020B0603050000020004" pitchFamily="34" charset="0"/>
                <a:cs typeface="Arial"/>
                <a:sym typeface="Arial"/>
              </a:rPr>
              <a:t> </a:t>
            </a:r>
            <a:r>
              <a:rPr kumimoji="0" sz="2400" b="0" i="0" u="none" strike="noStrike" kern="0" cap="none" spc="-5" normalizeH="0" baseline="0" noProof="0">
                <a:ln>
                  <a:noFill/>
                </a:ln>
                <a:solidFill>
                  <a:srgbClr val="000000"/>
                </a:solidFill>
                <a:effectLst/>
                <a:uLnTx/>
                <a:uFillTx/>
                <a:latin typeface="Fira Sans Extra Condensed Mediu" panose="020B0603050000020004" pitchFamily="34" charset="0"/>
                <a:cs typeface="Arial"/>
                <a:sym typeface="Arial"/>
              </a:rPr>
              <a:t>fmap</a:t>
            </a:r>
            <a:endParaRPr kumimoji="0" sz="2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34" name="object 46">
            <a:extLst>
              <a:ext uri="{FF2B5EF4-FFF2-40B4-BE49-F238E27FC236}">
                <a16:creationId xmlns:a16="http://schemas.microsoft.com/office/drawing/2014/main" id="{C153DBB8-5820-4371-9FC5-69A239D82EA9}"/>
              </a:ext>
            </a:extLst>
          </p:cNvPr>
          <p:cNvSpPr/>
          <p:nvPr/>
        </p:nvSpPr>
        <p:spPr>
          <a:xfrm>
            <a:off x="4475734" y="1778258"/>
            <a:ext cx="342265" cy="324485"/>
          </a:xfrm>
          <a:custGeom>
            <a:avLst/>
            <a:gdLst/>
            <a:ahLst/>
            <a:cxnLst/>
            <a:rect l="l" t="t" r="r" b="b"/>
            <a:pathLst>
              <a:path w="342264" h="324485">
                <a:moveTo>
                  <a:pt x="341879" y="0"/>
                </a:moveTo>
                <a:lnTo>
                  <a:pt x="0" y="324217"/>
                </a:lnTo>
              </a:path>
            </a:pathLst>
          </a:custGeom>
          <a:ln w="2857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35" name="object 47">
            <a:extLst>
              <a:ext uri="{FF2B5EF4-FFF2-40B4-BE49-F238E27FC236}">
                <a16:creationId xmlns:a16="http://schemas.microsoft.com/office/drawing/2014/main" id="{CB1D18DE-9D54-4986-99B3-E4AADCEE2501}"/>
              </a:ext>
            </a:extLst>
          </p:cNvPr>
          <p:cNvSpPr/>
          <p:nvPr/>
        </p:nvSpPr>
        <p:spPr>
          <a:xfrm>
            <a:off x="4735995" y="1759708"/>
            <a:ext cx="101178" cy="99602"/>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36" name="object 48">
            <a:extLst>
              <a:ext uri="{FF2B5EF4-FFF2-40B4-BE49-F238E27FC236}">
                <a16:creationId xmlns:a16="http://schemas.microsoft.com/office/drawing/2014/main" id="{7752EFF0-7DC3-4E90-B0B3-BC8E2138CC6E}"/>
              </a:ext>
            </a:extLst>
          </p:cNvPr>
          <p:cNvSpPr/>
          <p:nvPr/>
        </p:nvSpPr>
        <p:spPr>
          <a:xfrm>
            <a:off x="4456174" y="2021423"/>
            <a:ext cx="101179" cy="99602"/>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37" name="object 49">
            <a:extLst>
              <a:ext uri="{FF2B5EF4-FFF2-40B4-BE49-F238E27FC236}">
                <a16:creationId xmlns:a16="http://schemas.microsoft.com/office/drawing/2014/main" id="{55FCE1D6-8B17-4A03-B5FB-CD491B1C579E}"/>
              </a:ext>
            </a:extLst>
          </p:cNvPr>
          <p:cNvSpPr/>
          <p:nvPr/>
        </p:nvSpPr>
        <p:spPr>
          <a:xfrm>
            <a:off x="5532451" y="2691252"/>
            <a:ext cx="151945" cy="151945"/>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38" name="object 50">
            <a:extLst>
              <a:ext uri="{FF2B5EF4-FFF2-40B4-BE49-F238E27FC236}">
                <a16:creationId xmlns:a16="http://schemas.microsoft.com/office/drawing/2014/main" id="{6B141795-FAAB-4B7A-A96B-30EB1D3316F7}"/>
              </a:ext>
            </a:extLst>
          </p:cNvPr>
          <p:cNvSpPr/>
          <p:nvPr/>
        </p:nvSpPr>
        <p:spPr>
          <a:xfrm>
            <a:off x="4920668" y="1773043"/>
            <a:ext cx="841375" cy="838200"/>
          </a:xfrm>
          <a:custGeom>
            <a:avLst/>
            <a:gdLst/>
            <a:ahLst/>
            <a:cxnLst/>
            <a:rect l="l" t="t" r="r" b="b"/>
            <a:pathLst>
              <a:path w="841375" h="838200">
                <a:moveTo>
                  <a:pt x="0" y="0"/>
                </a:moveTo>
                <a:lnTo>
                  <a:pt x="841247" y="0"/>
                </a:lnTo>
                <a:lnTo>
                  <a:pt x="841247" y="838199"/>
                </a:lnTo>
                <a:lnTo>
                  <a:pt x="0" y="838199"/>
                </a:lnTo>
                <a:lnTo>
                  <a:pt x="0" y="0"/>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39" name="object 51">
            <a:extLst>
              <a:ext uri="{FF2B5EF4-FFF2-40B4-BE49-F238E27FC236}">
                <a16:creationId xmlns:a16="http://schemas.microsoft.com/office/drawing/2014/main" id="{8C5D84B5-C4A5-4C19-A93F-1B5D22FEE49A}"/>
              </a:ext>
            </a:extLst>
          </p:cNvPr>
          <p:cNvSpPr/>
          <p:nvPr/>
        </p:nvSpPr>
        <p:spPr>
          <a:xfrm>
            <a:off x="6062200" y="3217765"/>
            <a:ext cx="151945" cy="151945"/>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40" name="object 52">
            <a:extLst>
              <a:ext uri="{FF2B5EF4-FFF2-40B4-BE49-F238E27FC236}">
                <a16:creationId xmlns:a16="http://schemas.microsoft.com/office/drawing/2014/main" id="{13C709DD-84D3-4E8E-A76A-7A90E68F0833}"/>
              </a:ext>
            </a:extLst>
          </p:cNvPr>
          <p:cNvSpPr/>
          <p:nvPr/>
        </p:nvSpPr>
        <p:spPr>
          <a:xfrm>
            <a:off x="6062200" y="1861083"/>
            <a:ext cx="151945" cy="151945"/>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41" name="object 53">
            <a:extLst>
              <a:ext uri="{FF2B5EF4-FFF2-40B4-BE49-F238E27FC236}">
                <a16:creationId xmlns:a16="http://schemas.microsoft.com/office/drawing/2014/main" id="{EB1803B1-ACE1-45B1-B484-8B03D47C9324}"/>
              </a:ext>
            </a:extLst>
          </p:cNvPr>
          <p:cNvSpPr/>
          <p:nvPr/>
        </p:nvSpPr>
        <p:spPr>
          <a:xfrm>
            <a:off x="4615868" y="2067106"/>
            <a:ext cx="1371600" cy="1371600"/>
          </a:xfrm>
          <a:custGeom>
            <a:avLst/>
            <a:gdLst/>
            <a:ahLst/>
            <a:cxnLst/>
            <a:rect l="l" t="t" r="r" b="b"/>
            <a:pathLst>
              <a:path w="1371600" h="1371600">
                <a:moveTo>
                  <a:pt x="0" y="0"/>
                </a:moveTo>
                <a:lnTo>
                  <a:pt x="1371600" y="0"/>
                </a:lnTo>
                <a:lnTo>
                  <a:pt x="1371600" y="1371600"/>
                </a:lnTo>
                <a:lnTo>
                  <a:pt x="0" y="1371600"/>
                </a:lnTo>
                <a:lnTo>
                  <a:pt x="0" y="0"/>
                </a:lnTo>
                <a:close/>
              </a:path>
            </a:pathLst>
          </a:custGeom>
          <a:solidFill>
            <a:srgbClr val="9EC2E9">
              <a:alpha val="701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42" name="object 54">
            <a:extLst>
              <a:ext uri="{FF2B5EF4-FFF2-40B4-BE49-F238E27FC236}">
                <a16:creationId xmlns:a16="http://schemas.microsoft.com/office/drawing/2014/main" id="{79605A5B-BFA2-41C5-925C-90B0345E13D1}"/>
              </a:ext>
            </a:extLst>
          </p:cNvPr>
          <p:cNvSpPr/>
          <p:nvPr/>
        </p:nvSpPr>
        <p:spPr>
          <a:xfrm>
            <a:off x="4615869" y="2067106"/>
            <a:ext cx="1371600" cy="1371600"/>
          </a:xfrm>
          <a:custGeom>
            <a:avLst/>
            <a:gdLst/>
            <a:ahLst/>
            <a:cxnLst/>
            <a:rect l="l" t="t" r="r" b="b"/>
            <a:pathLst>
              <a:path w="1371600" h="1371600">
                <a:moveTo>
                  <a:pt x="0" y="0"/>
                </a:moveTo>
                <a:lnTo>
                  <a:pt x="1371599" y="0"/>
                </a:lnTo>
                <a:lnTo>
                  <a:pt x="1371599" y="1371599"/>
                </a:lnTo>
                <a:lnTo>
                  <a:pt x="0" y="137159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43" name="object 55">
            <a:extLst>
              <a:ext uri="{FF2B5EF4-FFF2-40B4-BE49-F238E27FC236}">
                <a16:creationId xmlns:a16="http://schemas.microsoft.com/office/drawing/2014/main" id="{CBAEC348-0A62-42F2-A8F0-AA4DCCC8688C}"/>
              </a:ext>
            </a:extLst>
          </p:cNvPr>
          <p:cNvSpPr/>
          <p:nvPr/>
        </p:nvSpPr>
        <p:spPr>
          <a:xfrm>
            <a:off x="4615869" y="2067106"/>
            <a:ext cx="841375" cy="838200"/>
          </a:xfrm>
          <a:custGeom>
            <a:avLst/>
            <a:gdLst/>
            <a:ahLst/>
            <a:cxnLst/>
            <a:rect l="l" t="t" r="r" b="b"/>
            <a:pathLst>
              <a:path w="841375" h="838200">
                <a:moveTo>
                  <a:pt x="0" y="0"/>
                </a:moveTo>
                <a:lnTo>
                  <a:pt x="841247" y="0"/>
                </a:lnTo>
                <a:lnTo>
                  <a:pt x="841247" y="838199"/>
                </a:lnTo>
                <a:lnTo>
                  <a:pt x="0" y="838199"/>
                </a:lnTo>
                <a:lnTo>
                  <a:pt x="0" y="0"/>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44" name="object 56">
            <a:extLst>
              <a:ext uri="{FF2B5EF4-FFF2-40B4-BE49-F238E27FC236}">
                <a16:creationId xmlns:a16="http://schemas.microsoft.com/office/drawing/2014/main" id="{23F428E6-3CF6-4C53-8BAB-1C73C0408852}"/>
              </a:ext>
            </a:extLst>
          </p:cNvPr>
          <p:cNvSpPr/>
          <p:nvPr/>
        </p:nvSpPr>
        <p:spPr>
          <a:xfrm>
            <a:off x="4539668" y="2134361"/>
            <a:ext cx="1371600" cy="1371600"/>
          </a:xfrm>
          <a:custGeom>
            <a:avLst/>
            <a:gdLst/>
            <a:ahLst/>
            <a:cxnLst/>
            <a:rect l="l" t="t" r="r" b="b"/>
            <a:pathLst>
              <a:path w="1371600" h="1371600">
                <a:moveTo>
                  <a:pt x="0" y="0"/>
                </a:moveTo>
                <a:lnTo>
                  <a:pt x="1371600" y="0"/>
                </a:lnTo>
                <a:lnTo>
                  <a:pt x="1371600" y="1371598"/>
                </a:lnTo>
                <a:lnTo>
                  <a:pt x="0" y="1371598"/>
                </a:lnTo>
                <a:lnTo>
                  <a:pt x="0" y="0"/>
                </a:lnTo>
                <a:close/>
              </a:path>
            </a:pathLst>
          </a:custGeom>
          <a:solidFill>
            <a:srgbClr val="D0E1F4">
              <a:alpha val="850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45" name="object 57">
            <a:extLst>
              <a:ext uri="{FF2B5EF4-FFF2-40B4-BE49-F238E27FC236}">
                <a16:creationId xmlns:a16="http://schemas.microsoft.com/office/drawing/2014/main" id="{72132E91-1C29-47D7-A187-7C61800F1AC5}"/>
              </a:ext>
            </a:extLst>
          </p:cNvPr>
          <p:cNvSpPr/>
          <p:nvPr/>
        </p:nvSpPr>
        <p:spPr>
          <a:xfrm>
            <a:off x="4539669" y="2134361"/>
            <a:ext cx="1371600" cy="1371600"/>
          </a:xfrm>
          <a:custGeom>
            <a:avLst/>
            <a:gdLst/>
            <a:ahLst/>
            <a:cxnLst/>
            <a:rect l="l" t="t" r="r" b="b"/>
            <a:pathLst>
              <a:path w="1371600" h="1371600">
                <a:moveTo>
                  <a:pt x="0" y="0"/>
                </a:moveTo>
                <a:lnTo>
                  <a:pt x="1371599" y="0"/>
                </a:lnTo>
                <a:lnTo>
                  <a:pt x="1371599" y="1371599"/>
                </a:lnTo>
                <a:lnTo>
                  <a:pt x="0" y="137159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46" name="object 58">
            <a:extLst>
              <a:ext uri="{FF2B5EF4-FFF2-40B4-BE49-F238E27FC236}">
                <a16:creationId xmlns:a16="http://schemas.microsoft.com/office/drawing/2014/main" id="{229D73A6-8224-4272-84EF-DBF177EC083E}"/>
              </a:ext>
            </a:extLst>
          </p:cNvPr>
          <p:cNvSpPr/>
          <p:nvPr/>
        </p:nvSpPr>
        <p:spPr>
          <a:xfrm>
            <a:off x="4539669" y="2134361"/>
            <a:ext cx="841375" cy="838200"/>
          </a:xfrm>
          <a:custGeom>
            <a:avLst/>
            <a:gdLst/>
            <a:ahLst/>
            <a:cxnLst/>
            <a:rect l="l" t="t" r="r" b="b"/>
            <a:pathLst>
              <a:path w="841375" h="838200">
                <a:moveTo>
                  <a:pt x="0" y="0"/>
                </a:moveTo>
                <a:lnTo>
                  <a:pt x="841247" y="0"/>
                </a:lnTo>
                <a:lnTo>
                  <a:pt x="841247" y="838199"/>
                </a:lnTo>
                <a:lnTo>
                  <a:pt x="0" y="838199"/>
                </a:lnTo>
                <a:lnTo>
                  <a:pt x="0" y="0"/>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47" name="object 59">
            <a:extLst>
              <a:ext uri="{FF2B5EF4-FFF2-40B4-BE49-F238E27FC236}">
                <a16:creationId xmlns:a16="http://schemas.microsoft.com/office/drawing/2014/main" id="{71D45D5B-3FCB-4477-A76F-EFE8724B40B9}"/>
              </a:ext>
            </a:extLst>
          </p:cNvPr>
          <p:cNvSpPr/>
          <p:nvPr/>
        </p:nvSpPr>
        <p:spPr>
          <a:xfrm>
            <a:off x="5532451" y="1861083"/>
            <a:ext cx="151945" cy="151946"/>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48" name="object 60">
            <a:extLst>
              <a:ext uri="{FF2B5EF4-FFF2-40B4-BE49-F238E27FC236}">
                <a16:creationId xmlns:a16="http://schemas.microsoft.com/office/drawing/2014/main" id="{6C0BCD08-D689-4A3A-A4E4-02EC7E413301}"/>
              </a:ext>
            </a:extLst>
          </p:cNvPr>
          <p:cNvSpPr/>
          <p:nvPr/>
        </p:nvSpPr>
        <p:spPr>
          <a:xfrm>
            <a:off x="4551704" y="1829847"/>
            <a:ext cx="200025" cy="193040"/>
          </a:xfrm>
          <a:custGeom>
            <a:avLst/>
            <a:gdLst/>
            <a:ahLst/>
            <a:cxnLst/>
            <a:rect l="l" t="t" r="r" b="b"/>
            <a:pathLst>
              <a:path w="200025" h="193039">
                <a:moveTo>
                  <a:pt x="138983" y="0"/>
                </a:moveTo>
                <a:lnTo>
                  <a:pt x="0" y="125475"/>
                </a:lnTo>
                <a:lnTo>
                  <a:pt x="60454" y="192439"/>
                </a:lnTo>
                <a:lnTo>
                  <a:pt x="199439" y="66963"/>
                </a:lnTo>
                <a:lnTo>
                  <a:pt x="13898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49" name="object 61">
            <a:extLst>
              <a:ext uri="{FF2B5EF4-FFF2-40B4-BE49-F238E27FC236}">
                <a16:creationId xmlns:a16="http://schemas.microsoft.com/office/drawing/2014/main" id="{03157823-1F16-4C7C-8C1E-AAD6025B75A4}"/>
              </a:ext>
            </a:extLst>
          </p:cNvPr>
          <p:cNvSpPr txBox="1"/>
          <p:nvPr/>
        </p:nvSpPr>
        <p:spPr>
          <a:xfrm>
            <a:off x="4540055" y="1742949"/>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C</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50" name="object 62">
            <a:extLst>
              <a:ext uri="{FF2B5EF4-FFF2-40B4-BE49-F238E27FC236}">
                <a16:creationId xmlns:a16="http://schemas.microsoft.com/office/drawing/2014/main" id="{922150B8-FC51-439A-A5C9-E388A201E580}"/>
              </a:ext>
            </a:extLst>
          </p:cNvPr>
          <p:cNvSpPr/>
          <p:nvPr/>
        </p:nvSpPr>
        <p:spPr>
          <a:xfrm>
            <a:off x="4712910" y="1861083"/>
            <a:ext cx="152400" cy="152400"/>
          </a:xfrm>
          <a:custGeom>
            <a:avLst/>
            <a:gdLst/>
            <a:ahLst/>
            <a:cxnLst/>
            <a:rect l="l" t="t" r="r" b="b"/>
            <a:pathLst>
              <a:path w="152400" h="152400">
                <a:moveTo>
                  <a:pt x="129800" y="0"/>
                </a:moveTo>
                <a:lnTo>
                  <a:pt x="107655" y="22144"/>
                </a:lnTo>
                <a:lnTo>
                  <a:pt x="129800" y="44289"/>
                </a:lnTo>
                <a:lnTo>
                  <a:pt x="151945" y="22144"/>
                </a:lnTo>
                <a:lnTo>
                  <a:pt x="129800" y="0"/>
                </a:lnTo>
                <a:close/>
              </a:path>
              <a:path w="152400" h="152400">
                <a:moveTo>
                  <a:pt x="75972" y="53827"/>
                </a:moveTo>
                <a:lnTo>
                  <a:pt x="53827" y="75972"/>
                </a:lnTo>
                <a:lnTo>
                  <a:pt x="75972" y="98117"/>
                </a:lnTo>
                <a:lnTo>
                  <a:pt x="98117" y="75972"/>
                </a:lnTo>
                <a:lnTo>
                  <a:pt x="75972" y="53827"/>
                </a:lnTo>
                <a:close/>
              </a:path>
              <a:path w="152400" h="152400">
                <a:moveTo>
                  <a:pt x="22144" y="107655"/>
                </a:moveTo>
                <a:lnTo>
                  <a:pt x="0" y="129800"/>
                </a:lnTo>
                <a:lnTo>
                  <a:pt x="22144" y="151945"/>
                </a:lnTo>
                <a:lnTo>
                  <a:pt x="44291" y="129800"/>
                </a:lnTo>
                <a:lnTo>
                  <a:pt x="22144" y="107655"/>
                </a:lnTo>
                <a:close/>
              </a:path>
            </a:pathLst>
          </a:custGeom>
          <a:solidFill>
            <a:srgbClr val="FF26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51" name="object 64">
            <a:extLst>
              <a:ext uri="{FF2B5EF4-FFF2-40B4-BE49-F238E27FC236}">
                <a16:creationId xmlns:a16="http://schemas.microsoft.com/office/drawing/2014/main" id="{F8D3EE6A-A199-4619-8719-602447D03A08}"/>
              </a:ext>
            </a:extLst>
          </p:cNvPr>
          <p:cNvSpPr/>
          <p:nvPr/>
        </p:nvSpPr>
        <p:spPr>
          <a:xfrm>
            <a:off x="5370327" y="2142867"/>
            <a:ext cx="2379345" cy="398145"/>
          </a:xfrm>
          <a:custGeom>
            <a:avLst/>
            <a:gdLst/>
            <a:ahLst/>
            <a:cxnLst/>
            <a:rect l="l" t="t" r="r" b="b"/>
            <a:pathLst>
              <a:path w="2379345" h="398144">
                <a:moveTo>
                  <a:pt x="0" y="0"/>
                </a:moveTo>
                <a:lnTo>
                  <a:pt x="2379286" y="397821"/>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52" name="object 65">
            <a:extLst>
              <a:ext uri="{FF2B5EF4-FFF2-40B4-BE49-F238E27FC236}">
                <a16:creationId xmlns:a16="http://schemas.microsoft.com/office/drawing/2014/main" id="{F67E275E-035A-4A61-841C-2EE7338D3C2F}"/>
              </a:ext>
            </a:extLst>
          </p:cNvPr>
          <p:cNvSpPr/>
          <p:nvPr/>
        </p:nvSpPr>
        <p:spPr>
          <a:xfrm>
            <a:off x="5379852" y="2540688"/>
            <a:ext cx="2369820" cy="431165"/>
          </a:xfrm>
          <a:custGeom>
            <a:avLst/>
            <a:gdLst/>
            <a:ahLst/>
            <a:cxnLst/>
            <a:rect l="l" t="t" r="r" b="b"/>
            <a:pathLst>
              <a:path w="2369820" h="431164">
                <a:moveTo>
                  <a:pt x="0" y="430853"/>
                </a:moveTo>
                <a:lnTo>
                  <a:pt x="2369761" y="0"/>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53" name="object 66">
            <a:extLst>
              <a:ext uri="{FF2B5EF4-FFF2-40B4-BE49-F238E27FC236}">
                <a16:creationId xmlns:a16="http://schemas.microsoft.com/office/drawing/2014/main" id="{27503327-837C-4663-A0D0-F6CE5806B55F}"/>
              </a:ext>
            </a:extLst>
          </p:cNvPr>
          <p:cNvSpPr/>
          <p:nvPr/>
        </p:nvSpPr>
        <p:spPr>
          <a:xfrm>
            <a:off x="5751327" y="1774567"/>
            <a:ext cx="1998345" cy="766445"/>
          </a:xfrm>
          <a:custGeom>
            <a:avLst/>
            <a:gdLst/>
            <a:ahLst/>
            <a:cxnLst/>
            <a:rect l="l" t="t" r="r" b="b"/>
            <a:pathLst>
              <a:path w="1998345" h="766444">
                <a:moveTo>
                  <a:pt x="0" y="0"/>
                </a:moveTo>
                <a:lnTo>
                  <a:pt x="1998286" y="766120"/>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54" name="object 67">
            <a:extLst>
              <a:ext uri="{FF2B5EF4-FFF2-40B4-BE49-F238E27FC236}">
                <a16:creationId xmlns:a16="http://schemas.microsoft.com/office/drawing/2014/main" id="{B555E09E-3A13-4821-BEDB-58021D1EC5FC}"/>
              </a:ext>
            </a:extLst>
          </p:cNvPr>
          <p:cNvSpPr/>
          <p:nvPr/>
        </p:nvSpPr>
        <p:spPr>
          <a:xfrm>
            <a:off x="7749614" y="2434950"/>
            <a:ext cx="212090" cy="212090"/>
          </a:xfrm>
          <a:custGeom>
            <a:avLst/>
            <a:gdLst/>
            <a:ahLst/>
            <a:cxnLst/>
            <a:rect l="l" t="t" r="r" b="b"/>
            <a:pathLst>
              <a:path w="212090" h="212089">
                <a:moveTo>
                  <a:pt x="0" y="0"/>
                </a:moveTo>
                <a:lnTo>
                  <a:pt x="211475" y="0"/>
                </a:lnTo>
                <a:lnTo>
                  <a:pt x="211475" y="211475"/>
                </a:lnTo>
                <a:lnTo>
                  <a:pt x="0" y="211475"/>
                </a:lnTo>
                <a:lnTo>
                  <a:pt x="0" y="0"/>
                </a:lnTo>
                <a:close/>
              </a:path>
            </a:pathLst>
          </a:custGeom>
          <a:solidFill>
            <a:srgbClr val="FF26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55" name="object 68">
            <a:extLst>
              <a:ext uri="{FF2B5EF4-FFF2-40B4-BE49-F238E27FC236}">
                <a16:creationId xmlns:a16="http://schemas.microsoft.com/office/drawing/2014/main" id="{F2B1E227-E3B1-4D0A-B34B-828EEF9D8330}"/>
              </a:ext>
            </a:extLst>
          </p:cNvPr>
          <p:cNvSpPr/>
          <p:nvPr/>
        </p:nvSpPr>
        <p:spPr>
          <a:xfrm>
            <a:off x="7749613" y="2434950"/>
            <a:ext cx="212090" cy="212090"/>
          </a:xfrm>
          <a:custGeom>
            <a:avLst/>
            <a:gdLst/>
            <a:ahLst/>
            <a:cxnLst/>
            <a:rect l="l" t="t" r="r" b="b"/>
            <a:pathLst>
              <a:path w="212090" h="212089">
                <a:moveTo>
                  <a:pt x="0" y="0"/>
                </a:moveTo>
                <a:lnTo>
                  <a:pt x="211474" y="0"/>
                </a:lnTo>
                <a:lnTo>
                  <a:pt x="211474" y="211475"/>
                </a:lnTo>
                <a:lnTo>
                  <a:pt x="0" y="211475"/>
                </a:lnTo>
                <a:lnTo>
                  <a:pt x="0" y="0"/>
                </a:lnTo>
                <a:close/>
              </a:path>
            </a:pathLst>
          </a:custGeom>
          <a:ln w="380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56" name="object 70">
            <a:extLst>
              <a:ext uri="{FF2B5EF4-FFF2-40B4-BE49-F238E27FC236}">
                <a16:creationId xmlns:a16="http://schemas.microsoft.com/office/drawing/2014/main" id="{558531B5-9AA7-412B-ABF5-15DD3F791CAE}"/>
              </a:ext>
            </a:extLst>
          </p:cNvPr>
          <p:cNvSpPr/>
          <p:nvPr/>
        </p:nvSpPr>
        <p:spPr>
          <a:xfrm>
            <a:off x="4813780" y="2537185"/>
            <a:ext cx="122791" cy="115200"/>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57" name="object 81">
            <a:extLst>
              <a:ext uri="{FF2B5EF4-FFF2-40B4-BE49-F238E27FC236}">
                <a16:creationId xmlns:a16="http://schemas.microsoft.com/office/drawing/2014/main" id="{5D758E13-0A1D-4F14-8D15-EB04BC5C0FE2}"/>
              </a:ext>
            </a:extLst>
          </p:cNvPr>
          <p:cNvSpPr txBox="1"/>
          <p:nvPr/>
        </p:nvSpPr>
        <p:spPr>
          <a:xfrm>
            <a:off x="7536470" y="2833003"/>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E</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58" name="object 82">
            <a:extLst>
              <a:ext uri="{FF2B5EF4-FFF2-40B4-BE49-F238E27FC236}">
                <a16:creationId xmlns:a16="http://schemas.microsoft.com/office/drawing/2014/main" id="{AA9F2FB0-BD94-43B6-9F08-005F88173E95}"/>
              </a:ext>
            </a:extLst>
          </p:cNvPr>
          <p:cNvSpPr/>
          <p:nvPr/>
        </p:nvSpPr>
        <p:spPr>
          <a:xfrm>
            <a:off x="5407671" y="3626513"/>
            <a:ext cx="479425" cy="0"/>
          </a:xfrm>
          <a:custGeom>
            <a:avLst/>
            <a:gdLst/>
            <a:ahLst/>
            <a:cxnLst/>
            <a:rect l="l" t="t" r="r" b="b"/>
            <a:pathLst>
              <a:path w="479425">
                <a:moveTo>
                  <a:pt x="0" y="0"/>
                </a:moveTo>
                <a:lnTo>
                  <a:pt x="478957" y="0"/>
                </a:lnTo>
              </a:path>
            </a:pathLst>
          </a:custGeom>
          <a:ln w="127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59" name="object 83">
            <a:extLst>
              <a:ext uri="{FF2B5EF4-FFF2-40B4-BE49-F238E27FC236}">
                <a16:creationId xmlns:a16="http://schemas.microsoft.com/office/drawing/2014/main" id="{252AACE4-0B2E-4ED7-8B37-30D2B7B11D30}"/>
              </a:ext>
            </a:extLst>
          </p:cNvPr>
          <p:cNvSpPr/>
          <p:nvPr/>
        </p:nvSpPr>
        <p:spPr>
          <a:xfrm>
            <a:off x="4562954" y="3626513"/>
            <a:ext cx="479425" cy="0"/>
          </a:xfrm>
          <a:custGeom>
            <a:avLst/>
            <a:gdLst/>
            <a:ahLst/>
            <a:cxnLst/>
            <a:rect l="l" t="t" r="r" b="b"/>
            <a:pathLst>
              <a:path w="479425">
                <a:moveTo>
                  <a:pt x="0" y="0"/>
                </a:moveTo>
                <a:lnTo>
                  <a:pt x="478957" y="0"/>
                </a:lnTo>
              </a:path>
            </a:pathLst>
          </a:custGeom>
          <a:ln w="127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60" name="object 84">
            <a:extLst>
              <a:ext uri="{FF2B5EF4-FFF2-40B4-BE49-F238E27FC236}">
                <a16:creationId xmlns:a16="http://schemas.microsoft.com/office/drawing/2014/main" id="{1A3105E6-9125-4ADA-8B4F-40D8379848AE}"/>
              </a:ext>
            </a:extLst>
          </p:cNvPr>
          <p:cNvSpPr/>
          <p:nvPr/>
        </p:nvSpPr>
        <p:spPr>
          <a:xfrm>
            <a:off x="5821342" y="3580274"/>
            <a:ext cx="89249" cy="92475"/>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61" name="object 85">
            <a:extLst>
              <a:ext uri="{FF2B5EF4-FFF2-40B4-BE49-F238E27FC236}">
                <a16:creationId xmlns:a16="http://schemas.microsoft.com/office/drawing/2014/main" id="{8A3F243D-27AE-4460-A033-9DAD817F64E8}"/>
              </a:ext>
            </a:extLst>
          </p:cNvPr>
          <p:cNvSpPr/>
          <p:nvPr/>
        </p:nvSpPr>
        <p:spPr>
          <a:xfrm>
            <a:off x="4538992" y="3580276"/>
            <a:ext cx="89250" cy="92473"/>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62" name="object 86">
            <a:extLst>
              <a:ext uri="{FF2B5EF4-FFF2-40B4-BE49-F238E27FC236}">
                <a16:creationId xmlns:a16="http://schemas.microsoft.com/office/drawing/2014/main" id="{9AE4FE3D-B081-4B5D-A9E8-90B81CF8D447}"/>
              </a:ext>
            </a:extLst>
          </p:cNvPr>
          <p:cNvSpPr txBox="1"/>
          <p:nvPr/>
        </p:nvSpPr>
        <p:spPr>
          <a:xfrm>
            <a:off x="5102195" y="3488545"/>
            <a:ext cx="2413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W</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63" name="object 87">
            <a:extLst>
              <a:ext uri="{FF2B5EF4-FFF2-40B4-BE49-F238E27FC236}">
                <a16:creationId xmlns:a16="http://schemas.microsoft.com/office/drawing/2014/main" id="{B10063DA-B0C0-4191-A232-A977E1F31BE8}"/>
              </a:ext>
            </a:extLst>
          </p:cNvPr>
          <p:cNvSpPr/>
          <p:nvPr/>
        </p:nvSpPr>
        <p:spPr>
          <a:xfrm>
            <a:off x="8480455" y="3657826"/>
            <a:ext cx="342265" cy="0"/>
          </a:xfrm>
          <a:custGeom>
            <a:avLst/>
            <a:gdLst/>
            <a:ahLst/>
            <a:cxnLst/>
            <a:rect l="l" t="t" r="r" b="b"/>
            <a:pathLst>
              <a:path w="342265">
                <a:moveTo>
                  <a:pt x="0" y="0"/>
                </a:moveTo>
                <a:lnTo>
                  <a:pt x="341798" y="0"/>
                </a:lnTo>
              </a:path>
            </a:pathLst>
          </a:custGeom>
          <a:ln w="127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64" name="object 88">
            <a:extLst>
              <a:ext uri="{FF2B5EF4-FFF2-40B4-BE49-F238E27FC236}">
                <a16:creationId xmlns:a16="http://schemas.microsoft.com/office/drawing/2014/main" id="{0DB1ACAD-7B4E-4515-889F-BDFE9B678622}"/>
              </a:ext>
            </a:extLst>
          </p:cNvPr>
          <p:cNvSpPr/>
          <p:nvPr/>
        </p:nvSpPr>
        <p:spPr>
          <a:xfrm>
            <a:off x="7772899" y="3657826"/>
            <a:ext cx="342265" cy="0"/>
          </a:xfrm>
          <a:custGeom>
            <a:avLst/>
            <a:gdLst/>
            <a:ahLst/>
            <a:cxnLst/>
            <a:rect l="l" t="t" r="r" b="b"/>
            <a:pathLst>
              <a:path w="342265">
                <a:moveTo>
                  <a:pt x="0" y="0"/>
                </a:moveTo>
                <a:lnTo>
                  <a:pt x="341796" y="0"/>
                </a:lnTo>
              </a:path>
            </a:pathLst>
          </a:custGeom>
          <a:ln w="127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65" name="object 89">
            <a:extLst>
              <a:ext uri="{FF2B5EF4-FFF2-40B4-BE49-F238E27FC236}">
                <a16:creationId xmlns:a16="http://schemas.microsoft.com/office/drawing/2014/main" id="{B84FA388-7815-452C-9FCA-FD25451566ED}"/>
              </a:ext>
            </a:extLst>
          </p:cNvPr>
          <p:cNvSpPr/>
          <p:nvPr/>
        </p:nvSpPr>
        <p:spPr>
          <a:xfrm>
            <a:off x="8756968" y="3611589"/>
            <a:ext cx="89249" cy="92473"/>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66" name="object 90">
            <a:extLst>
              <a:ext uri="{FF2B5EF4-FFF2-40B4-BE49-F238E27FC236}">
                <a16:creationId xmlns:a16="http://schemas.microsoft.com/office/drawing/2014/main" id="{16898D20-C0B2-4DBA-A15C-F170D09DC5A5}"/>
              </a:ext>
            </a:extLst>
          </p:cNvPr>
          <p:cNvSpPr/>
          <p:nvPr/>
        </p:nvSpPr>
        <p:spPr>
          <a:xfrm>
            <a:off x="7748937" y="3611590"/>
            <a:ext cx="89249" cy="92473"/>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67" name="object 91">
            <a:extLst>
              <a:ext uri="{FF2B5EF4-FFF2-40B4-BE49-F238E27FC236}">
                <a16:creationId xmlns:a16="http://schemas.microsoft.com/office/drawing/2014/main" id="{08018F25-76EC-4CB9-9DB6-477C04E7F639}"/>
              </a:ext>
            </a:extLst>
          </p:cNvPr>
          <p:cNvSpPr txBox="1"/>
          <p:nvPr/>
        </p:nvSpPr>
        <p:spPr>
          <a:xfrm>
            <a:off x="8231084" y="3519859"/>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F</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68" name="object 69">
            <a:extLst>
              <a:ext uri="{FF2B5EF4-FFF2-40B4-BE49-F238E27FC236}">
                <a16:creationId xmlns:a16="http://schemas.microsoft.com/office/drawing/2014/main" id="{3E7670FD-9DB2-4006-A4B1-042287B5B890}"/>
              </a:ext>
            </a:extLst>
          </p:cNvPr>
          <p:cNvSpPr/>
          <p:nvPr/>
        </p:nvSpPr>
        <p:spPr>
          <a:xfrm>
            <a:off x="2659690" y="2578621"/>
            <a:ext cx="2214245" cy="483234"/>
          </a:xfrm>
          <a:custGeom>
            <a:avLst/>
            <a:gdLst/>
            <a:ahLst/>
            <a:cxnLst/>
            <a:rect l="l" t="t" r="r" b="b"/>
            <a:pathLst>
              <a:path w="2214245" h="483235">
                <a:moveTo>
                  <a:pt x="0" y="482785"/>
                </a:moveTo>
                <a:lnTo>
                  <a:pt x="2213748" y="0"/>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69" name="object 6">
            <a:extLst>
              <a:ext uri="{FF2B5EF4-FFF2-40B4-BE49-F238E27FC236}">
                <a16:creationId xmlns:a16="http://schemas.microsoft.com/office/drawing/2014/main" id="{B6D7149C-8955-4DA1-A0EE-527A2E3B0648}"/>
              </a:ext>
            </a:extLst>
          </p:cNvPr>
          <p:cNvSpPr/>
          <p:nvPr/>
        </p:nvSpPr>
        <p:spPr>
          <a:xfrm>
            <a:off x="7919244" y="2162731"/>
            <a:ext cx="151946" cy="151945"/>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70" name="object 8">
            <a:extLst>
              <a:ext uri="{FF2B5EF4-FFF2-40B4-BE49-F238E27FC236}">
                <a16:creationId xmlns:a16="http://schemas.microsoft.com/office/drawing/2014/main" id="{2988A963-5467-437D-BADE-D2F945AF1639}"/>
              </a:ext>
            </a:extLst>
          </p:cNvPr>
          <p:cNvSpPr/>
          <p:nvPr/>
        </p:nvSpPr>
        <p:spPr>
          <a:xfrm>
            <a:off x="3733961" y="3005438"/>
            <a:ext cx="217170" cy="2288540"/>
          </a:xfrm>
          <a:custGeom>
            <a:avLst/>
            <a:gdLst/>
            <a:ahLst/>
            <a:cxnLst/>
            <a:rect l="l" t="t" r="r" b="b"/>
            <a:pathLst>
              <a:path w="217169" h="2288540">
                <a:moveTo>
                  <a:pt x="0" y="2288015"/>
                </a:moveTo>
                <a:lnTo>
                  <a:pt x="43698" y="2282613"/>
                </a:lnTo>
                <a:lnTo>
                  <a:pt x="84399" y="2267121"/>
                </a:lnTo>
                <a:lnTo>
                  <a:pt x="121231" y="2242608"/>
                </a:lnTo>
                <a:lnTo>
                  <a:pt x="153321" y="2210142"/>
                </a:lnTo>
                <a:lnTo>
                  <a:pt x="179797" y="2170793"/>
                </a:lnTo>
                <a:lnTo>
                  <a:pt x="199789" y="2125631"/>
                </a:lnTo>
                <a:lnTo>
                  <a:pt x="212423" y="2075724"/>
                </a:lnTo>
                <a:lnTo>
                  <a:pt x="216828" y="2022141"/>
                </a:lnTo>
                <a:lnTo>
                  <a:pt x="216828" y="265874"/>
                </a:lnTo>
                <a:lnTo>
                  <a:pt x="212423" y="212291"/>
                </a:lnTo>
                <a:lnTo>
                  <a:pt x="199789" y="162383"/>
                </a:lnTo>
                <a:lnTo>
                  <a:pt x="179797" y="117221"/>
                </a:lnTo>
                <a:lnTo>
                  <a:pt x="153321" y="77872"/>
                </a:lnTo>
                <a:lnTo>
                  <a:pt x="121231" y="45407"/>
                </a:lnTo>
                <a:lnTo>
                  <a:pt x="84399" y="20893"/>
                </a:lnTo>
                <a:lnTo>
                  <a:pt x="43698" y="5401"/>
                </a:lnTo>
                <a:lnTo>
                  <a:pt x="0" y="0"/>
                </a:lnTo>
              </a:path>
            </a:pathLst>
          </a:custGeom>
          <a:ln w="507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71" name="object 9">
            <a:extLst>
              <a:ext uri="{FF2B5EF4-FFF2-40B4-BE49-F238E27FC236}">
                <a16:creationId xmlns:a16="http://schemas.microsoft.com/office/drawing/2014/main" id="{DD39D3E4-121F-4929-98D8-2EE96D017BD0}"/>
              </a:ext>
            </a:extLst>
          </p:cNvPr>
          <p:cNvSpPr/>
          <p:nvPr/>
        </p:nvSpPr>
        <p:spPr>
          <a:xfrm>
            <a:off x="7605897" y="2459972"/>
            <a:ext cx="0" cy="387985"/>
          </a:xfrm>
          <a:custGeom>
            <a:avLst/>
            <a:gdLst/>
            <a:ahLst/>
            <a:cxnLst/>
            <a:rect l="l" t="t" r="r" b="b"/>
            <a:pathLst>
              <a:path h="387985">
                <a:moveTo>
                  <a:pt x="0" y="0"/>
                </a:moveTo>
                <a:lnTo>
                  <a:pt x="0" y="387517"/>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72" name="object 10">
            <a:extLst>
              <a:ext uri="{FF2B5EF4-FFF2-40B4-BE49-F238E27FC236}">
                <a16:creationId xmlns:a16="http://schemas.microsoft.com/office/drawing/2014/main" id="{36603822-7590-440D-9C73-8D6A7A1C54E5}"/>
              </a:ext>
            </a:extLst>
          </p:cNvPr>
          <p:cNvSpPr/>
          <p:nvPr/>
        </p:nvSpPr>
        <p:spPr>
          <a:xfrm>
            <a:off x="7605897" y="3121809"/>
            <a:ext cx="0" cy="387350"/>
          </a:xfrm>
          <a:custGeom>
            <a:avLst/>
            <a:gdLst/>
            <a:ahLst/>
            <a:cxnLst/>
            <a:rect l="l" t="t" r="r" b="b"/>
            <a:pathLst>
              <a:path h="387350">
                <a:moveTo>
                  <a:pt x="0" y="0"/>
                </a:moveTo>
                <a:lnTo>
                  <a:pt x="0" y="387199"/>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73" name="object 11">
            <a:extLst>
              <a:ext uri="{FF2B5EF4-FFF2-40B4-BE49-F238E27FC236}">
                <a16:creationId xmlns:a16="http://schemas.microsoft.com/office/drawing/2014/main" id="{45AA6159-633A-4B1A-A4FE-88F24F62B391}"/>
              </a:ext>
            </a:extLst>
          </p:cNvPr>
          <p:cNvSpPr/>
          <p:nvPr/>
        </p:nvSpPr>
        <p:spPr>
          <a:xfrm>
            <a:off x="7559660" y="2436009"/>
            <a:ext cx="92475" cy="8924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74" name="object 12">
            <a:extLst>
              <a:ext uri="{FF2B5EF4-FFF2-40B4-BE49-F238E27FC236}">
                <a16:creationId xmlns:a16="http://schemas.microsoft.com/office/drawing/2014/main" id="{FA1A572D-8CFC-4F6B-AF35-A429709E9626}"/>
              </a:ext>
            </a:extLst>
          </p:cNvPr>
          <p:cNvSpPr/>
          <p:nvPr/>
        </p:nvSpPr>
        <p:spPr>
          <a:xfrm>
            <a:off x="7559660" y="3443721"/>
            <a:ext cx="92475" cy="89250"/>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75" name="object 13">
            <a:extLst>
              <a:ext uri="{FF2B5EF4-FFF2-40B4-BE49-F238E27FC236}">
                <a16:creationId xmlns:a16="http://schemas.microsoft.com/office/drawing/2014/main" id="{8EE393D6-3E85-4E28-B556-340EB70F1328}"/>
              </a:ext>
            </a:extLst>
          </p:cNvPr>
          <p:cNvSpPr txBox="1"/>
          <p:nvPr/>
        </p:nvSpPr>
        <p:spPr>
          <a:xfrm>
            <a:off x="7536199" y="2833003"/>
            <a:ext cx="17843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E</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76" name="object 14">
            <a:extLst>
              <a:ext uri="{FF2B5EF4-FFF2-40B4-BE49-F238E27FC236}">
                <a16:creationId xmlns:a16="http://schemas.microsoft.com/office/drawing/2014/main" id="{AE3EBB0C-BBD2-4872-9B52-C3342E914700}"/>
              </a:ext>
            </a:extLst>
          </p:cNvPr>
          <p:cNvSpPr txBox="1"/>
          <p:nvPr/>
        </p:nvSpPr>
        <p:spPr>
          <a:xfrm>
            <a:off x="7690574" y="1488420"/>
            <a:ext cx="1635760" cy="3911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2400" b="0" i="0" u="none" strike="noStrike" kern="0" cap="none" spc="-5" normalizeH="0" baseline="0" noProof="0">
                <a:ln>
                  <a:noFill/>
                </a:ln>
                <a:solidFill>
                  <a:srgbClr val="000000"/>
                </a:solidFill>
                <a:effectLst/>
                <a:uLnTx/>
                <a:uFillTx/>
                <a:latin typeface="Fira Sans Extra Condensed Mediu" panose="020B0603050000020004" pitchFamily="34" charset="0"/>
                <a:cs typeface="Arial"/>
                <a:sym typeface="Arial"/>
              </a:rPr>
              <a:t>output</a:t>
            </a:r>
            <a:r>
              <a:rPr kumimoji="0" sz="2400" b="0" i="0" u="none" strike="noStrike" kern="0" cap="none" spc="-60" normalizeH="0" baseline="0" noProof="0">
                <a:ln>
                  <a:noFill/>
                </a:ln>
                <a:solidFill>
                  <a:srgbClr val="000000"/>
                </a:solidFill>
                <a:effectLst/>
                <a:uLnTx/>
                <a:uFillTx/>
                <a:latin typeface="Fira Sans Extra Condensed Mediu" panose="020B0603050000020004" pitchFamily="34" charset="0"/>
                <a:cs typeface="Arial"/>
                <a:sym typeface="Arial"/>
              </a:rPr>
              <a:t> </a:t>
            </a:r>
            <a:r>
              <a:rPr kumimoji="0" sz="2400" b="0" i="0" u="none" strike="noStrike" kern="0" cap="none" spc="-5" normalizeH="0" baseline="0" noProof="0">
                <a:ln>
                  <a:noFill/>
                </a:ln>
                <a:solidFill>
                  <a:srgbClr val="000000"/>
                </a:solidFill>
                <a:effectLst/>
                <a:uLnTx/>
                <a:uFillTx/>
                <a:latin typeface="Fira Sans Extra Condensed Mediu" panose="020B0603050000020004" pitchFamily="34" charset="0"/>
                <a:cs typeface="Arial"/>
                <a:sym typeface="Arial"/>
              </a:rPr>
              <a:t>fmap</a:t>
            </a:r>
            <a:endParaRPr kumimoji="0" sz="2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77" name="object 15">
            <a:extLst>
              <a:ext uri="{FF2B5EF4-FFF2-40B4-BE49-F238E27FC236}">
                <a16:creationId xmlns:a16="http://schemas.microsoft.com/office/drawing/2014/main" id="{44D3AC5A-BE60-4C0D-B27E-C84F285FB996}"/>
              </a:ext>
            </a:extLst>
          </p:cNvPr>
          <p:cNvSpPr/>
          <p:nvPr/>
        </p:nvSpPr>
        <p:spPr>
          <a:xfrm>
            <a:off x="8129666" y="2074690"/>
            <a:ext cx="1097280" cy="1097280"/>
          </a:xfrm>
          <a:custGeom>
            <a:avLst/>
            <a:gdLst/>
            <a:ahLst/>
            <a:cxnLst/>
            <a:rect l="l" t="t" r="r" b="b"/>
            <a:pathLst>
              <a:path w="1097279" h="1097280">
                <a:moveTo>
                  <a:pt x="0" y="0"/>
                </a:moveTo>
                <a:lnTo>
                  <a:pt x="1097279" y="0"/>
                </a:lnTo>
                <a:lnTo>
                  <a:pt x="1097279" y="1097280"/>
                </a:lnTo>
                <a:lnTo>
                  <a:pt x="0" y="1097280"/>
                </a:lnTo>
                <a:lnTo>
                  <a:pt x="0" y="0"/>
                </a:lnTo>
                <a:close/>
              </a:path>
            </a:pathLst>
          </a:custGeom>
          <a:solidFill>
            <a:srgbClr val="E2A8A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78" name="object 16">
            <a:extLst>
              <a:ext uri="{FF2B5EF4-FFF2-40B4-BE49-F238E27FC236}">
                <a16:creationId xmlns:a16="http://schemas.microsoft.com/office/drawing/2014/main" id="{0B8DC789-7392-4A1A-9B90-A59708A6AD54}"/>
              </a:ext>
            </a:extLst>
          </p:cNvPr>
          <p:cNvSpPr/>
          <p:nvPr/>
        </p:nvSpPr>
        <p:spPr>
          <a:xfrm>
            <a:off x="8129666" y="2074690"/>
            <a:ext cx="1097280" cy="1097280"/>
          </a:xfrm>
          <a:custGeom>
            <a:avLst/>
            <a:gdLst/>
            <a:ahLst/>
            <a:cxnLst/>
            <a:rect l="l" t="t" r="r" b="b"/>
            <a:pathLst>
              <a:path w="1097279" h="1097280">
                <a:moveTo>
                  <a:pt x="0" y="0"/>
                </a:moveTo>
                <a:lnTo>
                  <a:pt x="1097279" y="0"/>
                </a:lnTo>
                <a:lnTo>
                  <a:pt x="1097279" y="1097279"/>
                </a:lnTo>
                <a:lnTo>
                  <a:pt x="0" y="109727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79" name="object 17">
            <a:extLst>
              <a:ext uri="{FF2B5EF4-FFF2-40B4-BE49-F238E27FC236}">
                <a16:creationId xmlns:a16="http://schemas.microsoft.com/office/drawing/2014/main" id="{5E85E754-6856-42EE-B1D3-F15C31340262}"/>
              </a:ext>
            </a:extLst>
          </p:cNvPr>
          <p:cNvSpPr/>
          <p:nvPr/>
        </p:nvSpPr>
        <p:spPr>
          <a:xfrm>
            <a:off x="7824866" y="2368754"/>
            <a:ext cx="1097280" cy="1097280"/>
          </a:xfrm>
          <a:custGeom>
            <a:avLst/>
            <a:gdLst/>
            <a:ahLst/>
            <a:cxnLst/>
            <a:rect l="l" t="t" r="r" b="b"/>
            <a:pathLst>
              <a:path w="1097279" h="1097279">
                <a:moveTo>
                  <a:pt x="0" y="0"/>
                </a:moveTo>
                <a:lnTo>
                  <a:pt x="1097279" y="0"/>
                </a:lnTo>
                <a:lnTo>
                  <a:pt x="1097279" y="1097279"/>
                </a:lnTo>
                <a:lnTo>
                  <a:pt x="0" y="1097279"/>
                </a:lnTo>
                <a:lnTo>
                  <a:pt x="0" y="0"/>
                </a:lnTo>
                <a:close/>
              </a:path>
            </a:pathLst>
          </a:custGeom>
          <a:solidFill>
            <a:srgbClr val="ECC6C4">
              <a:alpha val="701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80" name="object 18">
            <a:extLst>
              <a:ext uri="{FF2B5EF4-FFF2-40B4-BE49-F238E27FC236}">
                <a16:creationId xmlns:a16="http://schemas.microsoft.com/office/drawing/2014/main" id="{5C1D42D5-109F-4BE0-BE3A-D4615D402773}"/>
              </a:ext>
            </a:extLst>
          </p:cNvPr>
          <p:cNvSpPr/>
          <p:nvPr/>
        </p:nvSpPr>
        <p:spPr>
          <a:xfrm>
            <a:off x="7824866" y="2368754"/>
            <a:ext cx="1097280" cy="1097280"/>
          </a:xfrm>
          <a:custGeom>
            <a:avLst/>
            <a:gdLst/>
            <a:ahLst/>
            <a:cxnLst/>
            <a:rect l="l" t="t" r="r" b="b"/>
            <a:pathLst>
              <a:path w="1097279" h="1097279">
                <a:moveTo>
                  <a:pt x="0" y="0"/>
                </a:moveTo>
                <a:lnTo>
                  <a:pt x="1097279" y="0"/>
                </a:lnTo>
                <a:lnTo>
                  <a:pt x="1097279" y="1097279"/>
                </a:lnTo>
                <a:lnTo>
                  <a:pt x="0" y="109727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81" name="object 19">
            <a:extLst>
              <a:ext uri="{FF2B5EF4-FFF2-40B4-BE49-F238E27FC236}">
                <a16:creationId xmlns:a16="http://schemas.microsoft.com/office/drawing/2014/main" id="{12B23D65-6963-4574-B266-43DA11AB2293}"/>
              </a:ext>
            </a:extLst>
          </p:cNvPr>
          <p:cNvSpPr/>
          <p:nvPr/>
        </p:nvSpPr>
        <p:spPr>
          <a:xfrm>
            <a:off x="7748666" y="2436009"/>
            <a:ext cx="1097280" cy="1097280"/>
          </a:xfrm>
          <a:custGeom>
            <a:avLst/>
            <a:gdLst/>
            <a:ahLst/>
            <a:cxnLst/>
            <a:rect l="l" t="t" r="r" b="b"/>
            <a:pathLst>
              <a:path w="1097279" h="1097279">
                <a:moveTo>
                  <a:pt x="0" y="0"/>
                </a:moveTo>
                <a:lnTo>
                  <a:pt x="1097279" y="0"/>
                </a:lnTo>
                <a:lnTo>
                  <a:pt x="1097279" y="1097279"/>
                </a:lnTo>
                <a:lnTo>
                  <a:pt x="0" y="1097279"/>
                </a:lnTo>
                <a:lnTo>
                  <a:pt x="0" y="0"/>
                </a:lnTo>
                <a:close/>
              </a:path>
            </a:pathLst>
          </a:custGeom>
          <a:solidFill>
            <a:srgbClr val="F5E3E2">
              <a:alpha val="850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82" name="object 20">
            <a:extLst>
              <a:ext uri="{FF2B5EF4-FFF2-40B4-BE49-F238E27FC236}">
                <a16:creationId xmlns:a16="http://schemas.microsoft.com/office/drawing/2014/main" id="{E705C97F-F859-4AB9-BD34-8884C3E9FE21}"/>
              </a:ext>
            </a:extLst>
          </p:cNvPr>
          <p:cNvSpPr/>
          <p:nvPr/>
        </p:nvSpPr>
        <p:spPr>
          <a:xfrm>
            <a:off x="7748667" y="2436010"/>
            <a:ext cx="1097280" cy="1097280"/>
          </a:xfrm>
          <a:custGeom>
            <a:avLst/>
            <a:gdLst/>
            <a:ahLst/>
            <a:cxnLst/>
            <a:rect l="l" t="t" r="r" b="b"/>
            <a:pathLst>
              <a:path w="1097279" h="1097279">
                <a:moveTo>
                  <a:pt x="0" y="0"/>
                </a:moveTo>
                <a:lnTo>
                  <a:pt x="1097279" y="0"/>
                </a:lnTo>
                <a:lnTo>
                  <a:pt x="1097279" y="1097279"/>
                </a:lnTo>
                <a:lnTo>
                  <a:pt x="0" y="109727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83" name="object 21">
            <a:extLst>
              <a:ext uri="{FF2B5EF4-FFF2-40B4-BE49-F238E27FC236}">
                <a16:creationId xmlns:a16="http://schemas.microsoft.com/office/drawing/2014/main" id="{A7C8BE8A-F6F7-4B8A-8361-36E01F90DB32}"/>
              </a:ext>
            </a:extLst>
          </p:cNvPr>
          <p:cNvSpPr/>
          <p:nvPr/>
        </p:nvSpPr>
        <p:spPr>
          <a:xfrm>
            <a:off x="9000767" y="3254829"/>
            <a:ext cx="151946" cy="151946"/>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84" name="object 22">
            <a:extLst>
              <a:ext uri="{FF2B5EF4-FFF2-40B4-BE49-F238E27FC236}">
                <a16:creationId xmlns:a16="http://schemas.microsoft.com/office/drawing/2014/main" id="{CBE3B9EC-FD25-41C5-84D9-F52D4429537C}"/>
              </a:ext>
            </a:extLst>
          </p:cNvPr>
          <p:cNvSpPr/>
          <p:nvPr/>
        </p:nvSpPr>
        <p:spPr>
          <a:xfrm>
            <a:off x="9000767" y="2162731"/>
            <a:ext cx="151946" cy="151945"/>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85" name="object 24">
            <a:extLst>
              <a:ext uri="{FF2B5EF4-FFF2-40B4-BE49-F238E27FC236}">
                <a16:creationId xmlns:a16="http://schemas.microsoft.com/office/drawing/2014/main" id="{80FB1517-E8C6-409D-8E5A-443A129613A6}"/>
              </a:ext>
            </a:extLst>
          </p:cNvPr>
          <p:cNvSpPr txBox="1"/>
          <p:nvPr/>
        </p:nvSpPr>
        <p:spPr>
          <a:xfrm>
            <a:off x="7003962" y="3888207"/>
            <a:ext cx="3022600" cy="746760"/>
          </a:xfrm>
          <a:prstGeom prst="rect">
            <a:avLst/>
          </a:prstGeom>
        </p:spPr>
        <p:txBody>
          <a:bodyPr vert="horz" wrap="square" lIns="0" tIns="12700" rIns="0" bIns="0" rtlCol="0">
            <a:spAutoFit/>
          </a:bodyPr>
          <a:lstStyle/>
          <a:p>
            <a:pPr marL="0" marR="0" lvl="0" indent="0" algn="ctr" defTabSz="914400" rtl="0" eaLnBrk="1" fontAlgn="auto" latinLnBrk="0" hangingPunct="1">
              <a:lnSpc>
                <a:spcPts val="2840"/>
              </a:lnSpc>
              <a:spcBef>
                <a:spcPts val="100"/>
              </a:spcBef>
              <a:spcAft>
                <a:spcPts val="0"/>
              </a:spcAft>
              <a:buClr>
                <a:srgbClr val="000000"/>
              </a:buClr>
              <a:buSzTx/>
              <a:buFont typeface="Arial"/>
              <a:buNone/>
              <a:tabLst/>
              <a:defRPr/>
            </a:pPr>
            <a:r>
              <a:rPr kumimoji="0" sz="2400" b="1" i="0" u="none" strike="noStrike" kern="0" cap="none" spc="-5" normalizeH="0" baseline="0" noProof="0">
                <a:ln>
                  <a:noFill/>
                </a:ln>
                <a:solidFill>
                  <a:srgbClr val="000000"/>
                </a:solidFill>
                <a:effectLst/>
                <a:uLnTx/>
                <a:uFillTx/>
                <a:latin typeface="Fira Sans Extra Condensed Mediu" panose="020B0603050000020004" pitchFamily="34" charset="0"/>
                <a:cs typeface="Arial"/>
                <a:sym typeface="Arial"/>
              </a:rPr>
              <a:t>Many</a:t>
            </a:r>
            <a:endParaRPr kumimoji="0" sz="2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a:p>
            <a:pPr marL="0" marR="0" lvl="0" indent="0" algn="ctr" defTabSz="914400" rtl="0" eaLnBrk="1" fontAlgn="auto" latinLnBrk="0" hangingPunct="1">
              <a:lnSpc>
                <a:spcPts val="2840"/>
              </a:lnSpc>
              <a:spcBef>
                <a:spcPts val="0"/>
              </a:spcBef>
              <a:spcAft>
                <a:spcPts val="0"/>
              </a:spcAft>
              <a:buClr>
                <a:srgbClr val="000000"/>
              </a:buClr>
              <a:buSzTx/>
              <a:buFont typeface="Arial"/>
              <a:buNone/>
              <a:tabLst/>
              <a:defRPr/>
            </a:pPr>
            <a:r>
              <a:rPr kumimoji="0" sz="2400" b="1" i="0" u="none" strike="noStrike" kern="0" cap="none" spc="-5" normalizeH="0" baseline="0" noProof="0">
                <a:ln>
                  <a:noFill/>
                </a:ln>
                <a:solidFill>
                  <a:srgbClr val="000000"/>
                </a:solidFill>
                <a:effectLst/>
                <a:uLnTx/>
                <a:uFillTx/>
                <a:latin typeface="Fira Sans Extra Condensed Mediu" panose="020B0603050000020004" pitchFamily="34" charset="0"/>
                <a:cs typeface="Arial"/>
                <a:sym typeface="Arial"/>
              </a:rPr>
              <a:t>Output Channels</a:t>
            </a:r>
            <a:r>
              <a:rPr kumimoji="0" sz="2400" b="1" i="0" u="none" strike="noStrike" kern="0" cap="none" spc="-65" normalizeH="0" baseline="0" noProof="0">
                <a:ln>
                  <a:noFill/>
                </a:ln>
                <a:solidFill>
                  <a:srgbClr val="000000"/>
                </a:solidFill>
                <a:effectLst/>
                <a:uLnTx/>
                <a:uFillTx/>
                <a:latin typeface="Fira Sans Extra Condensed Mediu" panose="020B0603050000020004" pitchFamily="34" charset="0"/>
                <a:cs typeface="Arial"/>
                <a:sym typeface="Arial"/>
              </a:rPr>
              <a:t> </a:t>
            </a:r>
            <a:r>
              <a:rPr kumimoji="0" sz="24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(M)</a:t>
            </a:r>
            <a:endParaRPr kumimoji="0" sz="2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86" name="object 25">
            <a:extLst>
              <a:ext uri="{FF2B5EF4-FFF2-40B4-BE49-F238E27FC236}">
                <a16:creationId xmlns:a16="http://schemas.microsoft.com/office/drawing/2014/main" id="{8C22DDD7-11A4-48FF-A168-BA8D68CE6DF0}"/>
              </a:ext>
            </a:extLst>
          </p:cNvPr>
          <p:cNvSpPr/>
          <p:nvPr/>
        </p:nvSpPr>
        <p:spPr>
          <a:xfrm>
            <a:off x="8683139" y="2512383"/>
            <a:ext cx="687070" cy="651510"/>
          </a:xfrm>
          <a:custGeom>
            <a:avLst/>
            <a:gdLst/>
            <a:ahLst/>
            <a:cxnLst/>
            <a:rect l="l" t="t" r="r" b="b"/>
            <a:pathLst>
              <a:path w="687070" h="651510">
                <a:moveTo>
                  <a:pt x="686986" y="0"/>
                </a:moveTo>
                <a:lnTo>
                  <a:pt x="0" y="651497"/>
                </a:lnTo>
              </a:path>
            </a:pathLst>
          </a:custGeom>
          <a:ln w="4444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87" name="object 26">
            <a:extLst>
              <a:ext uri="{FF2B5EF4-FFF2-40B4-BE49-F238E27FC236}">
                <a16:creationId xmlns:a16="http://schemas.microsoft.com/office/drawing/2014/main" id="{21BC3D0A-E566-43C1-AB32-75E0512A9B6B}"/>
              </a:ext>
            </a:extLst>
          </p:cNvPr>
          <p:cNvSpPr/>
          <p:nvPr/>
        </p:nvSpPr>
        <p:spPr>
          <a:xfrm>
            <a:off x="9245597" y="2483528"/>
            <a:ext cx="154957" cy="152338"/>
          </a:xfrm>
          <a:prstGeom prst="rect">
            <a:avLst/>
          </a:prstGeom>
          <a:blipFill>
            <a:blip r:embed="rId1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88" name="object 27">
            <a:extLst>
              <a:ext uri="{FF2B5EF4-FFF2-40B4-BE49-F238E27FC236}">
                <a16:creationId xmlns:a16="http://schemas.microsoft.com/office/drawing/2014/main" id="{F6F01439-98C0-4038-98A5-10B3CFD78904}"/>
              </a:ext>
            </a:extLst>
          </p:cNvPr>
          <p:cNvSpPr/>
          <p:nvPr/>
        </p:nvSpPr>
        <p:spPr>
          <a:xfrm>
            <a:off x="8652712" y="3040399"/>
            <a:ext cx="154957" cy="152337"/>
          </a:xfrm>
          <a:prstGeom prst="rect">
            <a:avLst/>
          </a:prstGeom>
          <a:blipFill>
            <a:blip r:embed="rId1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89" name="object 28">
            <a:extLst>
              <a:ext uri="{FF2B5EF4-FFF2-40B4-BE49-F238E27FC236}">
                <a16:creationId xmlns:a16="http://schemas.microsoft.com/office/drawing/2014/main" id="{9A236757-BFA8-47D8-A613-70F0A9AD0A3D}"/>
              </a:ext>
            </a:extLst>
          </p:cNvPr>
          <p:cNvSpPr/>
          <p:nvPr/>
        </p:nvSpPr>
        <p:spPr>
          <a:xfrm>
            <a:off x="8934085" y="2675482"/>
            <a:ext cx="264795" cy="253365"/>
          </a:xfrm>
          <a:custGeom>
            <a:avLst/>
            <a:gdLst/>
            <a:ahLst/>
            <a:cxnLst/>
            <a:rect l="l" t="t" r="r" b="b"/>
            <a:pathLst>
              <a:path w="264795" h="253364">
                <a:moveTo>
                  <a:pt x="194576" y="0"/>
                </a:moveTo>
                <a:lnTo>
                  <a:pt x="0" y="175665"/>
                </a:lnTo>
                <a:lnTo>
                  <a:pt x="69714" y="252883"/>
                </a:lnTo>
                <a:lnTo>
                  <a:pt x="264290" y="77218"/>
                </a:lnTo>
                <a:lnTo>
                  <a:pt x="194576" y="0"/>
                </a:lnTo>
                <a:close/>
              </a:path>
            </a:pathLst>
          </a:custGeom>
          <a:solidFill>
            <a:srgbClr val="E2A8A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90" name="object 29">
            <a:extLst>
              <a:ext uri="{FF2B5EF4-FFF2-40B4-BE49-F238E27FC236}">
                <a16:creationId xmlns:a16="http://schemas.microsoft.com/office/drawing/2014/main" id="{ADA287E3-3602-4E5A-8A36-C85A2ACB21A5}"/>
              </a:ext>
            </a:extLst>
          </p:cNvPr>
          <p:cNvSpPr txBox="1"/>
          <p:nvPr/>
        </p:nvSpPr>
        <p:spPr>
          <a:xfrm>
            <a:off x="8954003" y="2626535"/>
            <a:ext cx="2159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M</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91" name="object 76">
            <a:extLst>
              <a:ext uri="{FF2B5EF4-FFF2-40B4-BE49-F238E27FC236}">
                <a16:creationId xmlns:a16="http://schemas.microsoft.com/office/drawing/2014/main" id="{115D4373-8AAA-49FF-A928-5B23499BB30D}"/>
              </a:ext>
            </a:extLst>
          </p:cNvPr>
          <p:cNvSpPr/>
          <p:nvPr/>
        </p:nvSpPr>
        <p:spPr>
          <a:xfrm>
            <a:off x="4415873" y="2158324"/>
            <a:ext cx="0" cy="525145"/>
          </a:xfrm>
          <a:custGeom>
            <a:avLst/>
            <a:gdLst/>
            <a:ahLst/>
            <a:cxnLst/>
            <a:rect l="l" t="t" r="r" b="b"/>
            <a:pathLst>
              <a:path h="525144">
                <a:moveTo>
                  <a:pt x="0" y="0"/>
                </a:moveTo>
                <a:lnTo>
                  <a:pt x="0" y="524676"/>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92" name="object 77">
            <a:extLst>
              <a:ext uri="{FF2B5EF4-FFF2-40B4-BE49-F238E27FC236}">
                <a16:creationId xmlns:a16="http://schemas.microsoft.com/office/drawing/2014/main" id="{DC053FE5-8726-4808-962E-B36D50E6B69C}"/>
              </a:ext>
            </a:extLst>
          </p:cNvPr>
          <p:cNvSpPr/>
          <p:nvPr/>
        </p:nvSpPr>
        <p:spPr>
          <a:xfrm>
            <a:off x="4415873" y="2957322"/>
            <a:ext cx="0" cy="525145"/>
          </a:xfrm>
          <a:custGeom>
            <a:avLst/>
            <a:gdLst/>
            <a:ahLst/>
            <a:cxnLst/>
            <a:rect l="l" t="t" r="r" b="b"/>
            <a:pathLst>
              <a:path h="525145">
                <a:moveTo>
                  <a:pt x="0" y="0"/>
                </a:moveTo>
                <a:lnTo>
                  <a:pt x="0" y="524677"/>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93" name="object 78">
            <a:extLst>
              <a:ext uri="{FF2B5EF4-FFF2-40B4-BE49-F238E27FC236}">
                <a16:creationId xmlns:a16="http://schemas.microsoft.com/office/drawing/2014/main" id="{CCAE37F2-F2B2-4F34-AA0F-C73F3D39BAEC}"/>
              </a:ext>
            </a:extLst>
          </p:cNvPr>
          <p:cNvSpPr/>
          <p:nvPr/>
        </p:nvSpPr>
        <p:spPr>
          <a:xfrm>
            <a:off x="4369636" y="2134361"/>
            <a:ext cx="92473" cy="8924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94" name="object 79">
            <a:extLst>
              <a:ext uri="{FF2B5EF4-FFF2-40B4-BE49-F238E27FC236}">
                <a16:creationId xmlns:a16="http://schemas.microsoft.com/office/drawing/2014/main" id="{A6B16E7C-78D4-49C3-9CC9-DA4AF9C6969E}"/>
              </a:ext>
            </a:extLst>
          </p:cNvPr>
          <p:cNvSpPr/>
          <p:nvPr/>
        </p:nvSpPr>
        <p:spPr>
          <a:xfrm>
            <a:off x="4369636" y="3416712"/>
            <a:ext cx="92473" cy="89249"/>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95" name="object 80">
            <a:extLst>
              <a:ext uri="{FF2B5EF4-FFF2-40B4-BE49-F238E27FC236}">
                <a16:creationId xmlns:a16="http://schemas.microsoft.com/office/drawing/2014/main" id="{5E37EA81-068D-465E-8CDC-CCD9150C8E4B}"/>
              </a:ext>
            </a:extLst>
          </p:cNvPr>
          <p:cNvSpPr txBox="1"/>
          <p:nvPr/>
        </p:nvSpPr>
        <p:spPr>
          <a:xfrm>
            <a:off x="4330144" y="2668515"/>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H</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96" name="object 81">
            <a:extLst>
              <a:ext uri="{FF2B5EF4-FFF2-40B4-BE49-F238E27FC236}">
                <a16:creationId xmlns:a16="http://schemas.microsoft.com/office/drawing/2014/main" id="{496E3EE7-8AA6-4CF3-99D4-77FF490766A3}"/>
              </a:ext>
            </a:extLst>
          </p:cNvPr>
          <p:cNvSpPr/>
          <p:nvPr/>
        </p:nvSpPr>
        <p:spPr>
          <a:xfrm>
            <a:off x="4920663" y="1773043"/>
            <a:ext cx="1371600" cy="1371600"/>
          </a:xfrm>
          <a:custGeom>
            <a:avLst/>
            <a:gdLst/>
            <a:ahLst/>
            <a:cxnLst/>
            <a:rect l="l" t="t" r="r" b="b"/>
            <a:pathLst>
              <a:path w="1371600" h="1371600">
                <a:moveTo>
                  <a:pt x="0" y="0"/>
                </a:moveTo>
                <a:lnTo>
                  <a:pt x="1371600" y="0"/>
                </a:lnTo>
                <a:lnTo>
                  <a:pt x="1371600" y="1371600"/>
                </a:lnTo>
                <a:lnTo>
                  <a:pt x="0" y="1371600"/>
                </a:lnTo>
                <a:lnTo>
                  <a:pt x="0" y="0"/>
                </a:lnTo>
                <a:close/>
              </a:path>
            </a:pathLst>
          </a:custGeom>
          <a:solidFill>
            <a:srgbClr val="66A1D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97" name="object 82">
            <a:extLst>
              <a:ext uri="{FF2B5EF4-FFF2-40B4-BE49-F238E27FC236}">
                <a16:creationId xmlns:a16="http://schemas.microsoft.com/office/drawing/2014/main" id="{2960B389-F3CF-4FE7-9C93-0D7C6E65C495}"/>
              </a:ext>
            </a:extLst>
          </p:cNvPr>
          <p:cNvSpPr/>
          <p:nvPr/>
        </p:nvSpPr>
        <p:spPr>
          <a:xfrm>
            <a:off x="4920663" y="1773043"/>
            <a:ext cx="1371600" cy="1371600"/>
          </a:xfrm>
          <a:custGeom>
            <a:avLst/>
            <a:gdLst/>
            <a:ahLst/>
            <a:cxnLst/>
            <a:rect l="l" t="t" r="r" b="b"/>
            <a:pathLst>
              <a:path w="1371600" h="1371600">
                <a:moveTo>
                  <a:pt x="0" y="0"/>
                </a:moveTo>
                <a:lnTo>
                  <a:pt x="1371599" y="0"/>
                </a:lnTo>
                <a:lnTo>
                  <a:pt x="1371599" y="1371599"/>
                </a:lnTo>
                <a:lnTo>
                  <a:pt x="0" y="137159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98" name="object 83">
            <a:extLst>
              <a:ext uri="{FF2B5EF4-FFF2-40B4-BE49-F238E27FC236}">
                <a16:creationId xmlns:a16="http://schemas.microsoft.com/office/drawing/2014/main" id="{63B238B4-4C35-4540-841F-B3C2C2AF72A5}"/>
              </a:ext>
            </a:extLst>
          </p:cNvPr>
          <p:cNvSpPr/>
          <p:nvPr/>
        </p:nvSpPr>
        <p:spPr>
          <a:xfrm>
            <a:off x="5754497" y="2180429"/>
            <a:ext cx="2375535" cy="426084"/>
          </a:xfrm>
          <a:custGeom>
            <a:avLst/>
            <a:gdLst/>
            <a:ahLst/>
            <a:cxnLst/>
            <a:rect l="l" t="t" r="r" b="b"/>
            <a:pathLst>
              <a:path w="2375534" h="426085">
                <a:moveTo>
                  <a:pt x="0" y="425989"/>
                </a:moveTo>
                <a:lnTo>
                  <a:pt x="2375169" y="0"/>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199" name="object 84">
            <a:extLst>
              <a:ext uri="{FF2B5EF4-FFF2-40B4-BE49-F238E27FC236}">
                <a16:creationId xmlns:a16="http://schemas.microsoft.com/office/drawing/2014/main" id="{C5CFC4F4-233D-4964-96A1-DB5536CB6D45}"/>
              </a:ext>
            </a:extLst>
          </p:cNvPr>
          <p:cNvSpPr txBox="1"/>
          <p:nvPr/>
        </p:nvSpPr>
        <p:spPr>
          <a:xfrm>
            <a:off x="4694751" y="1230884"/>
            <a:ext cx="1449070" cy="3911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2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input</a:t>
            </a:r>
            <a:r>
              <a:rPr kumimoji="0" sz="2400" b="0" i="0" u="none" strike="noStrike" kern="0" cap="none" spc="-80" normalizeH="0" baseline="0" noProof="0">
                <a:ln>
                  <a:noFill/>
                </a:ln>
                <a:solidFill>
                  <a:srgbClr val="000000"/>
                </a:solidFill>
                <a:effectLst/>
                <a:uLnTx/>
                <a:uFillTx/>
                <a:latin typeface="Fira Sans Extra Condensed Mediu" panose="020B0603050000020004" pitchFamily="34" charset="0"/>
                <a:cs typeface="Arial"/>
                <a:sym typeface="Arial"/>
              </a:rPr>
              <a:t> </a:t>
            </a:r>
            <a:r>
              <a:rPr kumimoji="0" sz="2400" b="0" i="0" u="none" strike="noStrike" kern="0" cap="none" spc="-5" normalizeH="0" baseline="0" noProof="0">
                <a:ln>
                  <a:noFill/>
                </a:ln>
                <a:solidFill>
                  <a:srgbClr val="000000"/>
                </a:solidFill>
                <a:effectLst/>
                <a:uLnTx/>
                <a:uFillTx/>
                <a:latin typeface="Fira Sans Extra Condensed Mediu" panose="020B0603050000020004" pitchFamily="34" charset="0"/>
                <a:cs typeface="Arial"/>
                <a:sym typeface="Arial"/>
              </a:rPr>
              <a:t>fmap</a:t>
            </a:r>
            <a:endParaRPr kumimoji="0" sz="2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00" name="object 85">
            <a:extLst>
              <a:ext uri="{FF2B5EF4-FFF2-40B4-BE49-F238E27FC236}">
                <a16:creationId xmlns:a16="http://schemas.microsoft.com/office/drawing/2014/main" id="{A98963C5-5287-4111-A854-D23EA89C0B20}"/>
              </a:ext>
            </a:extLst>
          </p:cNvPr>
          <p:cNvSpPr/>
          <p:nvPr/>
        </p:nvSpPr>
        <p:spPr>
          <a:xfrm>
            <a:off x="4473556" y="1776197"/>
            <a:ext cx="346710" cy="328930"/>
          </a:xfrm>
          <a:custGeom>
            <a:avLst/>
            <a:gdLst/>
            <a:ahLst/>
            <a:cxnLst/>
            <a:rect l="l" t="t" r="r" b="b"/>
            <a:pathLst>
              <a:path w="346710" h="328930">
                <a:moveTo>
                  <a:pt x="346225" y="0"/>
                </a:moveTo>
                <a:lnTo>
                  <a:pt x="0" y="328339"/>
                </a:lnTo>
              </a:path>
            </a:pathLst>
          </a:custGeom>
          <a:ln w="126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01" name="object 86">
            <a:extLst>
              <a:ext uri="{FF2B5EF4-FFF2-40B4-BE49-F238E27FC236}">
                <a16:creationId xmlns:a16="http://schemas.microsoft.com/office/drawing/2014/main" id="{4343AB56-8607-49A8-96ED-0165E51466D0}"/>
              </a:ext>
            </a:extLst>
          </p:cNvPr>
          <p:cNvSpPr/>
          <p:nvPr/>
        </p:nvSpPr>
        <p:spPr>
          <a:xfrm>
            <a:off x="4747232" y="1759708"/>
            <a:ext cx="89936" cy="88535"/>
          </a:xfrm>
          <a:prstGeom prst="rect">
            <a:avLst/>
          </a:prstGeom>
          <a:blipFill>
            <a:blip r:embed="rId1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02" name="object 87">
            <a:extLst>
              <a:ext uri="{FF2B5EF4-FFF2-40B4-BE49-F238E27FC236}">
                <a16:creationId xmlns:a16="http://schemas.microsoft.com/office/drawing/2014/main" id="{71B7ABAB-8614-4B12-AC50-55E0E16DEB94}"/>
              </a:ext>
            </a:extLst>
          </p:cNvPr>
          <p:cNvSpPr/>
          <p:nvPr/>
        </p:nvSpPr>
        <p:spPr>
          <a:xfrm>
            <a:off x="4456169" y="2032490"/>
            <a:ext cx="89937" cy="88535"/>
          </a:xfrm>
          <a:prstGeom prst="rect">
            <a:avLst/>
          </a:prstGeom>
          <a:blipFill>
            <a:blip r:embed="rId1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03" name="object 88">
            <a:extLst>
              <a:ext uri="{FF2B5EF4-FFF2-40B4-BE49-F238E27FC236}">
                <a16:creationId xmlns:a16="http://schemas.microsoft.com/office/drawing/2014/main" id="{9AC82103-C8C3-47E2-B417-6AF5924CCD2F}"/>
              </a:ext>
            </a:extLst>
          </p:cNvPr>
          <p:cNvSpPr/>
          <p:nvPr/>
        </p:nvSpPr>
        <p:spPr>
          <a:xfrm>
            <a:off x="5532446" y="2691252"/>
            <a:ext cx="151945" cy="151945"/>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04" name="object 89">
            <a:extLst>
              <a:ext uri="{FF2B5EF4-FFF2-40B4-BE49-F238E27FC236}">
                <a16:creationId xmlns:a16="http://schemas.microsoft.com/office/drawing/2014/main" id="{2EF037C4-306E-4CA2-A1E2-77374AB2C36D}"/>
              </a:ext>
            </a:extLst>
          </p:cNvPr>
          <p:cNvSpPr/>
          <p:nvPr/>
        </p:nvSpPr>
        <p:spPr>
          <a:xfrm>
            <a:off x="4920663" y="1773043"/>
            <a:ext cx="841375" cy="838200"/>
          </a:xfrm>
          <a:custGeom>
            <a:avLst/>
            <a:gdLst/>
            <a:ahLst/>
            <a:cxnLst/>
            <a:rect l="l" t="t" r="r" b="b"/>
            <a:pathLst>
              <a:path w="841375" h="838200">
                <a:moveTo>
                  <a:pt x="0" y="0"/>
                </a:moveTo>
                <a:lnTo>
                  <a:pt x="841247" y="0"/>
                </a:lnTo>
                <a:lnTo>
                  <a:pt x="841247" y="838199"/>
                </a:lnTo>
                <a:lnTo>
                  <a:pt x="0" y="838199"/>
                </a:lnTo>
                <a:lnTo>
                  <a:pt x="0" y="0"/>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05" name="object 90">
            <a:extLst>
              <a:ext uri="{FF2B5EF4-FFF2-40B4-BE49-F238E27FC236}">
                <a16:creationId xmlns:a16="http://schemas.microsoft.com/office/drawing/2014/main" id="{B536FF75-C0A9-443B-9A23-D063D409EB78}"/>
              </a:ext>
            </a:extLst>
          </p:cNvPr>
          <p:cNvSpPr/>
          <p:nvPr/>
        </p:nvSpPr>
        <p:spPr>
          <a:xfrm>
            <a:off x="6062195" y="3217765"/>
            <a:ext cx="151945" cy="151945"/>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06" name="object 91">
            <a:extLst>
              <a:ext uri="{FF2B5EF4-FFF2-40B4-BE49-F238E27FC236}">
                <a16:creationId xmlns:a16="http://schemas.microsoft.com/office/drawing/2014/main" id="{64C3EFE7-5405-43F2-803F-B27EEDD8899B}"/>
              </a:ext>
            </a:extLst>
          </p:cNvPr>
          <p:cNvSpPr/>
          <p:nvPr/>
        </p:nvSpPr>
        <p:spPr>
          <a:xfrm>
            <a:off x="6062195" y="1861083"/>
            <a:ext cx="151945" cy="151945"/>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07" name="object 92">
            <a:extLst>
              <a:ext uri="{FF2B5EF4-FFF2-40B4-BE49-F238E27FC236}">
                <a16:creationId xmlns:a16="http://schemas.microsoft.com/office/drawing/2014/main" id="{AD77933F-DB53-438A-BE5E-D1E391FE4662}"/>
              </a:ext>
            </a:extLst>
          </p:cNvPr>
          <p:cNvSpPr/>
          <p:nvPr/>
        </p:nvSpPr>
        <p:spPr>
          <a:xfrm>
            <a:off x="4615863" y="2067106"/>
            <a:ext cx="1371600" cy="1371600"/>
          </a:xfrm>
          <a:custGeom>
            <a:avLst/>
            <a:gdLst/>
            <a:ahLst/>
            <a:cxnLst/>
            <a:rect l="l" t="t" r="r" b="b"/>
            <a:pathLst>
              <a:path w="1371600" h="1371600">
                <a:moveTo>
                  <a:pt x="0" y="0"/>
                </a:moveTo>
                <a:lnTo>
                  <a:pt x="1371600" y="0"/>
                </a:lnTo>
                <a:lnTo>
                  <a:pt x="1371600" y="1371600"/>
                </a:lnTo>
                <a:lnTo>
                  <a:pt x="0" y="1371600"/>
                </a:lnTo>
                <a:lnTo>
                  <a:pt x="0" y="0"/>
                </a:lnTo>
                <a:close/>
              </a:path>
            </a:pathLst>
          </a:custGeom>
          <a:solidFill>
            <a:srgbClr val="9EC2E9">
              <a:alpha val="701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08" name="object 93">
            <a:extLst>
              <a:ext uri="{FF2B5EF4-FFF2-40B4-BE49-F238E27FC236}">
                <a16:creationId xmlns:a16="http://schemas.microsoft.com/office/drawing/2014/main" id="{170E3260-6DCA-4D7B-9C44-BCCD99480C12}"/>
              </a:ext>
            </a:extLst>
          </p:cNvPr>
          <p:cNvSpPr/>
          <p:nvPr/>
        </p:nvSpPr>
        <p:spPr>
          <a:xfrm>
            <a:off x="4615864" y="2067106"/>
            <a:ext cx="1371600" cy="1371600"/>
          </a:xfrm>
          <a:custGeom>
            <a:avLst/>
            <a:gdLst/>
            <a:ahLst/>
            <a:cxnLst/>
            <a:rect l="l" t="t" r="r" b="b"/>
            <a:pathLst>
              <a:path w="1371600" h="1371600">
                <a:moveTo>
                  <a:pt x="0" y="0"/>
                </a:moveTo>
                <a:lnTo>
                  <a:pt x="1371599" y="0"/>
                </a:lnTo>
                <a:lnTo>
                  <a:pt x="1371599" y="1371599"/>
                </a:lnTo>
                <a:lnTo>
                  <a:pt x="0" y="137159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09" name="object 94">
            <a:extLst>
              <a:ext uri="{FF2B5EF4-FFF2-40B4-BE49-F238E27FC236}">
                <a16:creationId xmlns:a16="http://schemas.microsoft.com/office/drawing/2014/main" id="{01FDC50C-CB0B-4392-AE09-59C7363DDAB3}"/>
              </a:ext>
            </a:extLst>
          </p:cNvPr>
          <p:cNvSpPr/>
          <p:nvPr/>
        </p:nvSpPr>
        <p:spPr>
          <a:xfrm>
            <a:off x="4615864" y="2067106"/>
            <a:ext cx="841375" cy="838200"/>
          </a:xfrm>
          <a:custGeom>
            <a:avLst/>
            <a:gdLst/>
            <a:ahLst/>
            <a:cxnLst/>
            <a:rect l="l" t="t" r="r" b="b"/>
            <a:pathLst>
              <a:path w="841375" h="838200">
                <a:moveTo>
                  <a:pt x="0" y="0"/>
                </a:moveTo>
                <a:lnTo>
                  <a:pt x="841247" y="0"/>
                </a:lnTo>
                <a:lnTo>
                  <a:pt x="841247" y="838199"/>
                </a:lnTo>
                <a:lnTo>
                  <a:pt x="0" y="838199"/>
                </a:lnTo>
                <a:lnTo>
                  <a:pt x="0" y="0"/>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10" name="object 95">
            <a:extLst>
              <a:ext uri="{FF2B5EF4-FFF2-40B4-BE49-F238E27FC236}">
                <a16:creationId xmlns:a16="http://schemas.microsoft.com/office/drawing/2014/main" id="{44034A5F-7642-4A6B-A2B6-FCEDBC3CBC90}"/>
              </a:ext>
            </a:extLst>
          </p:cNvPr>
          <p:cNvSpPr/>
          <p:nvPr/>
        </p:nvSpPr>
        <p:spPr>
          <a:xfrm>
            <a:off x="4539663" y="2134361"/>
            <a:ext cx="1371600" cy="1371600"/>
          </a:xfrm>
          <a:custGeom>
            <a:avLst/>
            <a:gdLst/>
            <a:ahLst/>
            <a:cxnLst/>
            <a:rect l="l" t="t" r="r" b="b"/>
            <a:pathLst>
              <a:path w="1371600" h="1371600">
                <a:moveTo>
                  <a:pt x="0" y="0"/>
                </a:moveTo>
                <a:lnTo>
                  <a:pt x="1371600" y="0"/>
                </a:lnTo>
                <a:lnTo>
                  <a:pt x="1371600" y="1371598"/>
                </a:lnTo>
                <a:lnTo>
                  <a:pt x="0" y="1371598"/>
                </a:lnTo>
                <a:lnTo>
                  <a:pt x="0" y="0"/>
                </a:lnTo>
                <a:close/>
              </a:path>
            </a:pathLst>
          </a:custGeom>
          <a:solidFill>
            <a:srgbClr val="D0E1F4">
              <a:alpha val="850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11" name="object 96">
            <a:extLst>
              <a:ext uri="{FF2B5EF4-FFF2-40B4-BE49-F238E27FC236}">
                <a16:creationId xmlns:a16="http://schemas.microsoft.com/office/drawing/2014/main" id="{A429CD7B-0353-4126-8776-73D198E21AA2}"/>
              </a:ext>
            </a:extLst>
          </p:cNvPr>
          <p:cNvSpPr/>
          <p:nvPr/>
        </p:nvSpPr>
        <p:spPr>
          <a:xfrm>
            <a:off x="4539664" y="2134361"/>
            <a:ext cx="1371600" cy="1371600"/>
          </a:xfrm>
          <a:custGeom>
            <a:avLst/>
            <a:gdLst/>
            <a:ahLst/>
            <a:cxnLst/>
            <a:rect l="l" t="t" r="r" b="b"/>
            <a:pathLst>
              <a:path w="1371600" h="1371600">
                <a:moveTo>
                  <a:pt x="0" y="0"/>
                </a:moveTo>
                <a:lnTo>
                  <a:pt x="1371599" y="0"/>
                </a:lnTo>
                <a:lnTo>
                  <a:pt x="1371599" y="1371599"/>
                </a:lnTo>
                <a:lnTo>
                  <a:pt x="0" y="1371599"/>
                </a:lnTo>
                <a:lnTo>
                  <a:pt x="0" y="0"/>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12" name="object 97">
            <a:extLst>
              <a:ext uri="{FF2B5EF4-FFF2-40B4-BE49-F238E27FC236}">
                <a16:creationId xmlns:a16="http://schemas.microsoft.com/office/drawing/2014/main" id="{8BE7550B-6685-407E-87C6-21758288A392}"/>
              </a:ext>
            </a:extLst>
          </p:cNvPr>
          <p:cNvSpPr/>
          <p:nvPr/>
        </p:nvSpPr>
        <p:spPr>
          <a:xfrm>
            <a:off x="4539664" y="2134361"/>
            <a:ext cx="841375" cy="838200"/>
          </a:xfrm>
          <a:custGeom>
            <a:avLst/>
            <a:gdLst/>
            <a:ahLst/>
            <a:cxnLst/>
            <a:rect l="l" t="t" r="r" b="b"/>
            <a:pathLst>
              <a:path w="841375" h="838200">
                <a:moveTo>
                  <a:pt x="0" y="0"/>
                </a:moveTo>
                <a:lnTo>
                  <a:pt x="841247" y="0"/>
                </a:lnTo>
                <a:lnTo>
                  <a:pt x="841247" y="838199"/>
                </a:lnTo>
                <a:lnTo>
                  <a:pt x="0" y="838199"/>
                </a:lnTo>
                <a:lnTo>
                  <a:pt x="0" y="0"/>
                </a:lnTo>
                <a:close/>
              </a:path>
            </a:pathLst>
          </a:custGeom>
          <a:ln w="3809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13" name="object 98">
            <a:extLst>
              <a:ext uri="{FF2B5EF4-FFF2-40B4-BE49-F238E27FC236}">
                <a16:creationId xmlns:a16="http://schemas.microsoft.com/office/drawing/2014/main" id="{794D932A-B8C0-40CA-BE6A-2BBFA6F78F55}"/>
              </a:ext>
            </a:extLst>
          </p:cNvPr>
          <p:cNvSpPr/>
          <p:nvPr/>
        </p:nvSpPr>
        <p:spPr>
          <a:xfrm>
            <a:off x="5532446" y="1861083"/>
            <a:ext cx="151945" cy="151946"/>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14" name="object 99">
            <a:extLst>
              <a:ext uri="{FF2B5EF4-FFF2-40B4-BE49-F238E27FC236}">
                <a16:creationId xmlns:a16="http://schemas.microsoft.com/office/drawing/2014/main" id="{2BB12DBD-CFA8-4836-87F2-702D08EE635A}"/>
              </a:ext>
            </a:extLst>
          </p:cNvPr>
          <p:cNvSpPr txBox="1"/>
          <p:nvPr/>
        </p:nvSpPr>
        <p:spPr>
          <a:xfrm>
            <a:off x="4540050" y="1742949"/>
            <a:ext cx="1905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C</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15" name="object 100">
            <a:extLst>
              <a:ext uri="{FF2B5EF4-FFF2-40B4-BE49-F238E27FC236}">
                <a16:creationId xmlns:a16="http://schemas.microsoft.com/office/drawing/2014/main" id="{3462C4B0-5AB0-4A21-925B-2848E848D8BB}"/>
              </a:ext>
            </a:extLst>
          </p:cNvPr>
          <p:cNvSpPr/>
          <p:nvPr/>
        </p:nvSpPr>
        <p:spPr>
          <a:xfrm>
            <a:off x="4712905" y="1861083"/>
            <a:ext cx="151945" cy="151945"/>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16" name="object 101">
            <a:extLst>
              <a:ext uri="{FF2B5EF4-FFF2-40B4-BE49-F238E27FC236}">
                <a16:creationId xmlns:a16="http://schemas.microsoft.com/office/drawing/2014/main" id="{5816BD7C-6552-4AAA-BE13-86ADBE5BA534}"/>
              </a:ext>
            </a:extLst>
          </p:cNvPr>
          <p:cNvSpPr/>
          <p:nvPr/>
        </p:nvSpPr>
        <p:spPr>
          <a:xfrm>
            <a:off x="5370322" y="2142867"/>
            <a:ext cx="2759710" cy="38100"/>
          </a:xfrm>
          <a:custGeom>
            <a:avLst/>
            <a:gdLst/>
            <a:ahLst/>
            <a:cxnLst/>
            <a:rect l="l" t="t" r="r" b="b"/>
            <a:pathLst>
              <a:path w="2759709" h="38100">
                <a:moveTo>
                  <a:pt x="0" y="0"/>
                </a:moveTo>
                <a:lnTo>
                  <a:pt x="2759344" y="37562"/>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17" name="object 102">
            <a:extLst>
              <a:ext uri="{FF2B5EF4-FFF2-40B4-BE49-F238E27FC236}">
                <a16:creationId xmlns:a16="http://schemas.microsoft.com/office/drawing/2014/main" id="{72086D73-B6D5-43A0-9A62-4187F84D26C6}"/>
              </a:ext>
            </a:extLst>
          </p:cNvPr>
          <p:cNvSpPr/>
          <p:nvPr/>
        </p:nvSpPr>
        <p:spPr>
          <a:xfrm>
            <a:off x="5379847" y="2180429"/>
            <a:ext cx="2750185" cy="791210"/>
          </a:xfrm>
          <a:custGeom>
            <a:avLst/>
            <a:gdLst/>
            <a:ahLst/>
            <a:cxnLst/>
            <a:rect l="l" t="t" r="r" b="b"/>
            <a:pathLst>
              <a:path w="2750184" h="791210">
                <a:moveTo>
                  <a:pt x="0" y="791112"/>
                </a:moveTo>
                <a:lnTo>
                  <a:pt x="2749819" y="0"/>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18" name="object 103">
            <a:extLst>
              <a:ext uri="{FF2B5EF4-FFF2-40B4-BE49-F238E27FC236}">
                <a16:creationId xmlns:a16="http://schemas.microsoft.com/office/drawing/2014/main" id="{37FC484E-BFC1-41BD-9C00-6D2F63727824}"/>
              </a:ext>
            </a:extLst>
          </p:cNvPr>
          <p:cNvSpPr/>
          <p:nvPr/>
        </p:nvSpPr>
        <p:spPr>
          <a:xfrm>
            <a:off x="5751322" y="1774567"/>
            <a:ext cx="2378710" cy="406400"/>
          </a:xfrm>
          <a:custGeom>
            <a:avLst/>
            <a:gdLst/>
            <a:ahLst/>
            <a:cxnLst/>
            <a:rect l="l" t="t" r="r" b="b"/>
            <a:pathLst>
              <a:path w="2378709" h="406400">
                <a:moveTo>
                  <a:pt x="0" y="0"/>
                </a:moveTo>
                <a:lnTo>
                  <a:pt x="2378344" y="405862"/>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19" name="object 104">
            <a:extLst>
              <a:ext uri="{FF2B5EF4-FFF2-40B4-BE49-F238E27FC236}">
                <a16:creationId xmlns:a16="http://schemas.microsoft.com/office/drawing/2014/main" id="{C39C183C-A64F-427E-8E5D-337928C66054}"/>
              </a:ext>
            </a:extLst>
          </p:cNvPr>
          <p:cNvSpPr/>
          <p:nvPr/>
        </p:nvSpPr>
        <p:spPr>
          <a:xfrm>
            <a:off x="2736543" y="2593050"/>
            <a:ext cx="2184400" cy="2741295"/>
          </a:xfrm>
          <a:custGeom>
            <a:avLst/>
            <a:gdLst/>
            <a:ahLst/>
            <a:cxnLst/>
            <a:rect l="l" t="t" r="r" b="b"/>
            <a:pathLst>
              <a:path w="2184400" h="2741295">
                <a:moveTo>
                  <a:pt x="0" y="2740949"/>
                </a:moveTo>
                <a:lnTo>
                  <a:pt x="2183774" y="0"/>
                </a:lnTo>
              </a:path>
            </a:pathLst>
          </a:custGeom>
          <a:ln w="19049">
            <a:solidFill>
              <a:srgbClr val="FF2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20" name="object 105">
            <a:extLst>
              <a:ext uri="{FF2B5EF4-FFF2-40B4-BE49-F238E27FC236}">
                <a16:creationId xmlns:a16="http://schemas.microsoft.com/office/drawing/2014/main" id="{2740F39B-6641-45DC-849B-34E210F51A65}"/>
              </a:ext>
            </a:extLst>
          </p:cNvPr>
          <p:cNvSpPr/>
          <p:nvPr/>
        </p:nvSpPr>
        <p:spPr>
          <a:xfrm>
            <a:off x="4823694" y="2573337"/>
            <a:ext cx="112330" cy="120587"/>
          </a:xfrm>
          <a:prstGeom prst="rect">
            <a:avLst/>
          </a:prstGeom>
          <a:blipFill>
            <a:blip r:embed="rId1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21" name="object 106">
            <a:extLst>
              <a:ext uri="{FF2B5EF4-FFF2-40B4-BE49-F238E27FC236}">
                <a16:creationId xmlns:a16="http://schemas.microsoft.com/office/drawing/2014/main" id="{C71EBDF7-41F0-42F8-A685-751B570990B8}"/>
              </a:ext>
            </a:extLst>
          </p:cNvPr>
          <p:cNvSpPr/>
          <p:nvPr/>
        </p:nvSpPr>
        <p:spPr>
          <a:xfrm>
            <a:off x="8129666" y="2074690"/>
            <a:ext cx="212090" cy="212090"/>
          </a:xfrm>
          <a:custGeom>
            <a:avLst/>
            <a:gdLst/>
            <a:ahLst/>
            <a:cxnLst/>
            <a:rect l="l" t="t" r="r" b="b"/>
            <a:pathLst>
              <a:path w="212090" h="212089">
                <a:moveTo>
                  <a:pt x="0" y="0"/>
                </a:moveTo>
                <a:lnTo>
                  <a:pt x="211475" y="0"/>
                </a:lnTo>
                <a:lnTo>
                  <a:pt x="211475" y="211475"/>
                </a:lnTo>
                <a:lnTo>
                  <a:pt x="0" y="211475"/>
                </a:lnTo>
                <a:lnTo>
                  <a:pt x="0" y="0"/>
                </a:lnTo>
                <a:close/>
              </a:path>
            </a:pathLst>
          </a:custGeom>
          <a:solidFill>
            <a:srgbClr val="FF26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22" name="object 107">
            <a:extLst>
              <a:ext uri="{FF2B5EF4-FFF2-40B4-BE49-F238E27FC236}">
                <a16:creationId xmlns:a16="http://schemas.microsoft.com/office/drawing/2014/main" id="{7CA6D496-23C7-4D63-999F-B5FFAEA7F02B}"/>
              </a:ext>
            </a:extLst>
          </p:cNvPr>
          <p:cNvSpPr/>
          <p:nvPr/>
        </p:nvSpPr>
        <p:spPr>
          <a:xfrm>
            <a:off x="8129666" y="2074690"/>
            <a:ext cx="212090" cy="212090"/>
          </a:xfrm>
          <a:custGeom>
            <a:avLst/>
            <a:gdLst/>
            <a:ahLst/>
            <a:cxnLst/>
            <a:rect l="l" t="t" r="r" b="b"/>
            <a:pathLst>
              <a:path w="212090" h="212089">
                <a:moveTo>
                  <a:pt x="0" y="0"/>
                </a:moveTo>
                <a:lnTo>
                  <a:pt x="211474" y="0"/>
                </a:lnTo>
                <a:lnTo>
                  <a:pt x="211474" y="211475"/>
                </a:lnTo>
                <a:lnTo>
                  <a:pt x="0" y="211475"/>
                </a:lnTo>
                <a:lnTo>
                  <a:pt x="0" y="0"/>
                </a:lnTo>
                <a:close/>
              </a:path>
            </a:pathLst>
          </a:custGeom>
          <a:ln w="380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23" name="object 121">
            <a:extLst>
              <a:ext uri="{FF2B5EF4-FFF2-40B4-BE49-F238E27FC236}">
                <a16:creationId xmlns:a16="http://schemas.microsoft.com/office/drawing/2014/main" id="{B2E0597C-FDFB-4F71-A126-B8F925F4945C}"/>
              </a:ext>
            </a:extLst>
          </p:cNvPr>
          <p:cNvSpPr/>
          <p:nvPr/>
        </p:nvSpPr>
        <p:spPr>
          <a:xfrm>
            <a:off x="5821337" y="3580274"/>
            <a:ext cx="89249" cy="92475"/>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24" name="object 122">
            <a:extLst>
              <a:ext uri="{FF2B5EF4-FFF2-40B4-BE49-F238E27FC236}">
                <a16:creationId xmlns:a16="http://schemas.microsoft.com/office/drawing/2014/main" id="{885FEC63-A11C-4E53-890A-1DB0684C476F}"/>
              </a:ext>
            </a:extLst>
          </p:cNvPr>
          <p:cNvSpPr/>
          <p:nvPr/>
        </p:nvSpPr>
        <p:spPr>
          <a:xfrm>
            <a:off x="4538987" y="3580276"/>
            <a:ext cx="89250" cy="92473"/>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25" name="object 123">
            <a:extLst>
              <a:ext uri="{FF2B5EF4-FFF2-40B4-BE49-F238E27FC236}">
                <a16:creationId xmlns:a16="http://schemas.microsoft.com/office/drawing/2014/main" id="{7922973D-C688-4560-8854-CB04F4B4C94D}"/>
              </a:ext>
            </a:extLst>
          </p:cNvPr>
          <p:cNvSpPr txBox="1"/>
          <p:nvPr/>
        </p:nvSpPr>
        <p:spPr>
          <a:xfrm>
            <a:off x="5102190" y="3488545"/>
            <a:ext cx="2413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W</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26" name="object 124">
            <a:extLst>
              <a:ext uri="{FF2B5EF4-FFF2-40B4-BE49-F238E27FC236}">
                <a16:creationId xmlns:a16="http://schemas.microsoft.com/office/drawing/2014/main" id="{F2787A32-542C-44DE-ADAB-6CACD8B1267F}"/>
              </a:ext>
            </a:extLst>
          </p:cNvPr>
          <p:cNvSpPr/>
          <p:nvPr/>
        </p:nvSpPr>
        <p:spPr>
          <a:xfrm>
            <a:off x="8480450" y="3657826"/>
            <a:ext cx="342265" cy="0"/>
          </a:xfrm>
          <a:custGeom>
            <a:avLst/>
            <a:gdLst/>
            <a:ahLst/>
            <a:cxnLst/>
            <a:rect l="l" t="t" r="r" b="b"/>
            <a:pathLst>
              <a:path w="342265">
                <a:moveTo>
                  <a:pt x="0" y="0"/>
                </a:moveTo>
                <a:lnTo>
                  <a:pt x="341798" y="0"/>
                </a:lnTo>
              </a:path>
            </a:pathLst>
          </a:custGeom>
          <a:ln w="127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27" name="object 125">
            <a:extLst>
              <a:ext uri="{FF2B5EF4-FFF2-40B4-BE49-F238E27FC236}">
                <a16:creationId xmlns:a16="http://schemas.microsoft.com/office/drawing/2014/main" id="{1CBDC366-0347-4E07-9EA8-6F26BE2A3ADE}"/>
              </a:ext>
            </a:extLst>
          </p:cNvPr>
          <p:cNvSpPr/>
          <p:nvPr/>
        </p:nvSpPr>
        <p:spPr>
          <a:xfrm>
            <a:off x="7772894" y="3657826"/>
            <a:ext cx="342265" cy="0"/>
          </a:xfrm>
          <a:custGeom>
            <a:avLst/>
            <a:gdLst/>
            <a:ahLst/>
            <a:cxnLst/>
            <a:rect l="l" t="t" r="r" b="b"/>
            <a:pathLst>
              <a:path w="342265">
                <a:moveTo>
                  <a:pt x="0" y="0"/>
                </a:moveTo>
                <a:lnTo>
                  <a:pt x="341796" y="0"/>
                </a:lnTo>
              </a:path>
            </a:pathLst>
          </a:custGeom>
          <a:ln w="127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28" name="object 126">
            <a:extLst>
              <a:ext uri="{FF2B5EF4-FFF2-40B4-BE49-F238E27FC236}">
                <a16:creationId xmlns:a16="http://schemas.microsoft.com/office/drawing/2014/main" id="{2A6DFF54-0C3F-4953-B654-942E836F69FD}"/>
              </a:ext>
            </a:extLst>
          </p:cNvPr>
          <p:cNvSpPr/>
          <p:nvPr/>
        </p:nvSpPr>
        <p:spPr>
          <a:xfrm>
            <a:off x="8756963" y="3611589"/>
            <a:ext cx="89249" cy="92473"/>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29" name="object 127">
            <a:extLst>
              <a:ext uri="{FF2B5EF4-FFF2-40B4-BE49-F238E27FC236}">
                <a16:creationId xmlns:a16="http://schemas.microsoft.com/office/drawing/2014/main" id="{CD7E3BA8-6F52-4293-B72C-E33706A2898F}"/>
              </a:ext>
            </a:extLst>
          </p:cNvPr>
          <p:cNvSpPr/>
          <p:nvPr/>
        </p:nvSpPr>
        <p:spPr>
          <a:xfrm>
            <a:off x="7748932" y="3611590"/>
            <a:ext cx="89249" cy="92473"/>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30" name="object 128">
            <a:extLst>
              <a:ext uri="{FF2B5EF4-FFF2-40B4-BE49-F238E27FC236}">
                <a16:creationId xmlns:a16="http://schemas.microsoft.com/office/drawing/2014/main" id="{1DB25D5D-2705-4944-B925-2699A23AE86C}"/>
              </a:ext>
            </a:extLst>
          </p:cNvPr>
          <p:cNvSpPr txBox="1"/>
          <p:nvPr/>
        </p:nvSpPr>
        <p:spPr>
          <a:xfrm>
            <a:off x="8231079" y="3519859"/>
            <a:ext cx="1651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sz="1800" b="1"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rPr>
              <a:t>F</a:t>
            </a:r>
            <a:endParaRPr kumimoji="0" sz="18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31" name="object 63">
            <a:extLst>
              <a:ext uri="{FF2B5EF4-FFF2-40B4-BE49-F238E27FC236}">
                <a16:creationId xmlns:a16="http://schemas.microsoft.com/office/drawing/2014/main" id="{F7C3B951-A74D-4418-9368-E6798F83DB9A}"/>
              </a:ext>
            </a:extLst>
          </p:cNvPr>
          <p:cNvSpPr txBox="1"/>
          <p:nvPr/>
        </p:nvSpPr>
        <p:spPr>
          <a:xfrm>
            <a:off x="698072" y="1750000"/>
            <a:ext cx="2930520" cy="382156"/>
          </a:xfrm>
          <a:prstGeom prst="rect">
            <a:avLst/>
          </a:prstGeom>
        </p:spPr>
        <p:txBody>
          <a:bodyPr vert="horz" wrap="square" lIns="0" tIns="12700" rIns="0" bIns="0" rtlCol="0" anchor="t">
            <a:spAutoFit/>
          </a:bodyPr>
          <a:lstStyle/>
          <a:p>
            <a:pPr marL="12700" marR="0" lvl="0" indent="0" algn="l" defTabSz="914400" rtl="0" eaLnBrk="1" fontAlgn="auto" latinLnBrk="0" hangingPunct="1">
              <a:lnSpc>
                <a:spcPct val="100000"/>
              </a:lnSpc>
              <a:spcBef>
                <a:spcPts val="100"/>
              </a:spcBef>
              <a:spcAft>
                <a:spcPts val="0"/>
              </a:spcAft>
              <a:buClr>
                <a:srgbClr val="000000"/>
              </a:buClr>
              <a:buSzTx/>
              <a:buFont typeface="Arial"/>
              <a:buNone/>
              <a:tabLst/>
              <a:defRPr/>
            </a:pPr>
            <a:r>
              <a:rPr kumimoji="0" lang="af-ZA" sz="2400" b="0" i="0" u="none" strike="noStrike" kern="0" cap="none" spc="-5" normalizeH="0" baseline="0" noProof="0" dirty="0">
                <a:ln>
                  <a:noFill/>
                </a:ln>
                <a:solidFill>
                  <a:srgbClr val="000000"/>
                </a:solidFill>
                <a:effectLst/>
                <a:uLnTx/>
                <a:uFillTx/>
                <a:latin typeface="Fira Sans Extra Condensed Mediu" panose="020B0603050000020004" pitchFamily="34" charset="0"/>
                <a:cs typeface="Arial"/>
                <a:sym typeface="Arial"/>
              </a:rPr>
              <a:t>fixed function logic </a:t>
            </a:r>
            <a:endParaRPr kumimoji="0" lang="af-ZA" sz="2400" b="0" i="0" u="none" strike="noStrike" kern="0" cap="none" spc="0" normalizeH="0" baseline="0" noProof="0" dirty="0">
              <a:ln>
                <a:noFill/>
              </a:ln>
              <a:solidFill>
                <a:srgbClr val="000000"/>
              </a:solidFill>
              <a:effectLst/>
              <a:uLnTx/>
              <a:uFillTx/>
              <a:latin typeface="Fira Sans Extra Condensed Mediu" panose="020B0603050000020004" pitchFamily="34" charset="0"/>
              <a:cs typeface="Arial"/>
              <a:sym typeface="Arial"/>
            </a:endParaRPr>
          </a:p>
        </p:txBody>
      </p:sp>
      <p:pic>
        <p:nvPicPr>
          <p:cNvPr id="232" name="Picture 231">
            <a:extLst>
              <a:ext uri="{FF2B5EF4-FFF2-40B4-BE49-F238E27FC236}">
                <a16:creationId xmlns:a16="http://schemas.microsoft.com/office/drawing/2014/main" id="{6E690A72-1CCC-400E-9E34-0D03B6598A35}"/>
              </a:ext>
            </a:extLst>
          </p:cNvPr>
          <p:cNvPicPr>
            <a:picLocks noChangeAspect="1"/>
          </p:cNvPicPr>
          <p:nvPr/>
        </p:nvPicPr>
        <p:blipFill>
          <a:blip r:embed="rId19"/>
          <a:stretch>
            <a:fillRect/>
          </a:stretch>
        </p:blipFill>
        <p:spPr>
          <a:xfrm>
            <a:off x="646189" y="2224939"/>
            <a:ext cx="2958218" cy="1537605"/>
          </a:xfrm>
          <a:prstGeom prst="rect">
            <a:avLst/>
          </a:prstGeom>
        </p:spPr>
      </p:pic>
      <p:pic>
        <p:nvPicPr>
          <p:cNvPr id="233" name="Picture 232">
            <a:extLst>
              <a:ext uri="{FF2B5EF4-FFF2-40B4-BE49-F238E27FC236}">
                <a16:creationId xmlns:a16="http://schemas.microsoft.com/office/drawing/2014/main" id="{A2BBF231-47F2-4246-BBB9-E3AEDA0359AA}"/>
              </a:ext>
            </a:extLst>
          </p:cNvPr>
          <p:cNvPicPr>
            <a:picLocks noChangeAspect="1"/>
          </p:cNvPicPr>
          <p:nvPr/>
        </p:nvPicPr>
        <p:blipFill>
          <a:blip r:embed="rId19"/>
          <a:stretch>
            <a:fillRect/>
          </a:stretch>
        </p:blipFill>
        <p:spPr>
          <a:xfrm>
            <a:off x="640601" y="2226326"/>
            <a:ext cx="2958218" cy="1537605"/>
          </a:xfrm>
          <a:prstGeom prst="rect">
            <a:avLst/>
          </a:prstGeom>
        </p:spPr>
      </p:pic>
      <p:pic>
        <p:nvPicPr>
          <p:cNvPr id="234" name="Picture 233">
            <a:extLst>
              <a:ext uri="{FF2B5EF4-FFF2-40B4-BE49-F238E27FC236}">
                <a16:creationId xmlns:a16="http://schemas.microsoft.com/office/drawing/2014/main" id="{FDD5F9E3-1A3C-4673-BA61-4ACF7B3D0748}"/>
              </a:ext>
            </a:extLst>
          </p:cNvPr>
          <p:cNvPicPr>
            <a:picLocks noChangeAspect="1"/>
          </p:cNvPicPr>
          <p:nvPr/>
        </p:nvPicPr>
        <p:blipFill>
          <a:blip r:embed="rId20"/>
          <a:stretch>
            <a:fillRect/>
          </a:stretch>
        </p:blipFill>
        <p:spPr>
          <a:xfrm>
            <a:off x="640601" y="4090277"/>
            <a:ext cx="2958218" cy="1466326"/>
          </a:xfrm>
          <a:prstGeom prst="rect">
            <a:avLst/>
          </a:prstGeom>
        </p:spPr>
      </p:pic>
      <p:sp>
        <p:nvSpPr>
          <p:cNvPr id="235" name="object 106">
            <a:extLst>
              <a:ext uri="{FF2B5EF4-FFF2-40B4-BE49-F238E27FC236}">
                <a16:creationId xmlns:a16="http://schemas.microsoft.com/office/drawing/2014/main" id="{B16B4D61-B42B-4433-B63E-303723D78D37}"/>
              </a:ext>
            </a:extLst>
          </p:cNvPr>
          <p:cNvSpPr/>
          <p:nvPr/>
        </p:nvSpPr>
        <p:spPr>
          <a:xfrm>
            <a:off x="7758284" y="2466788"/>
            <a:ext cx="212090" cy="212090"/>
          </a:xfrm>
          <a:custGeom>
            <a:avLst/>
            <a:gdLst/>
            <a:ahLst/>
            <a:cxnLst/>
            <a:rect l="l" t="t" r="r" b="b"/>
            <a:pathLst>
              <a:path w="212090" h="212089">
                <a:moveTo>
                  <a:pt x="0" y="0"/>
                </a:moveTo>
                <a:lnTo>
                  <a:pt x="211475" y="0"/>
                </a:lnTo>
                <a:lnTo>
                  <a:pt x="211475" y="211475"/>
                </a:lnTo>
                <a:lnTo>
                  <a:pt x="0" y="211475"/>
                </a:lnTo>
                <a:lnTo>
                  <a:pt x="0" y="0"/>
                </a:lnTo>
                <a:close/>
              </a:path>
            </a:pathLst>
          </a:custGeom>
          <a:solidFill>
            <a:srgbClr val="FF26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36" name="object 107">
            <a:extLst>
              <a:ext uri="{FF2B5EF4-FFF2-40B4-BE49-F238E27FC236}">
                <a16:creationId xmlns:a16="http://schemas.microsoft.com/office/drawing/2014/main" id="{2B61B2B7-5126-4E48-A486-D56A48721087}"/>
              </a:ext>
            </a:extLst>
          </p:cNvPr>
          <p:cNvSpPr/>
          <p:nvPr/>
        </p:nvSpPr>
        <p:spPr>
          <a:xfrm>
            <a:off x="7758284" y="2466788"/>
            <a:ext cx="212090" cy="212090"/>
          </a:xfrm>
          <a:custGeom>
            <a:avLst/>
            <a:gdLst/>
            <a:ahLst/>
            <a:cxnLst/>
            <a:rect l="l" t="t" r="r" b="b"/>
            <a:pathLst>
              <a:path w="212090" h="212089">
                <a:moveTo>
                  <a:pt x="0" y="0"/>
                </a:moveTo>
                <a:lnTo>
                  <a:pt x="211474" y="0"/>
                </a:lnTo>
                <a:lnTo>
                  <a:pt x="211474" y="211475"/>
                </a:lnTo>
                <a:lnTo>
                  <a:pt x="0" y="211475"/>
                </a:lnTo>
                <a:lnTo>
                  <a:pt x="0" y="0"/>
                </a:lnTo>
                <a:close/>
              </a:path>
            </a:pathLst>
          </a:custGeom>
          <a:ln w="380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37" name="object 90">
            <a:extLst>
              <a:ext uri="{FF2B5EF4-FFF2-40B4-BE49-F238E27FC236}">
                <a16:creationId xmlns:a16="http://schemas.microsoft.com/office/drawing/2014/main" id="{A1BAED6F-435F-4324-83C5-54AB09704B1F}"/>
              </a:ext>
            </a:extLst>
          </p:cNvPr>
          <p:cNvSpPr/>
          <p:nvPr/>
        </p:nvSpPr>
        <p:spPr>
          <a:xfrm rot="18913387">
            <a:off x="2050489" y="3887027"/>
            <a:ext cx="151945" cy="151945"/>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Fira Sans Extra Condensed Mediu" panose="020B0603050000020004" pitchFamily="34" charset="0"/>
              <a:cs typeface="Arial"/>
              <a:sym typeface="Arial"/>
            </a:endParaRPr>
          </a:p>
        </p:txBody>
      </p:sp>
      <p:sp>
        <p:nvSpPr>
          <p:cNvPr id="238" name="Rectangle 237">
            <a:extLst>
              <a:ext uri="{FF2B5EF4-FFF2-40B4-BE49-F238E27FC236}">
                <a16:creationId xmlns:a16="http://schemas.microsoft.com/office/drawing/2014/main" id="{BF4DCC98-409B-42E9-8381-459095122CB8}"/>
              </a:ext>
            </a:extLst>
          </p:cNvPr>
          <p:cNvSpPr/>
          <p:nvPr/>
        </p:nvSpPr>
        <p:spPr>
          <a:xfrm>
            <a:off x="4330144" y="5765033"/>
            <a:ext cx="2832655" cy="461665"/>
          </a:xfrm>
          <a:prstGeom prst="rect">
            <a:avLst/>
          </a:prstGeom>
          <a:solidFill>
            <a:srgbClr val="AD403D"/>
          </a:solidFill>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af-ZA" sz="2400" kern="0" dirty="0">
                <a:solidFill>
                  <a:srgbClr val="FFFFFF"/>
                </a:solidFill>
                <a:latin typeface="Fira Sans Extra Condensed Mediu" panose="020B0603050000020004" pitchFamily="34" charset="0"/>
                <a:cs typeface="Arial"/>
                <a:sym typeface="Arial"/>
              </a:rPr>
              <a:t>Accuracy degradation</a:t>
            </a:r>
            <a:endParaRPr kumimoji="0" lang="en-US" sz="2400" b="0" i="0" u="none" strike="noStrike" kern="0" cap="none" spc="0" normalizeH="0" baseline="0" noProof="0" dirty="0">
              <a:ln>
                <a:noFill/>
              </a:ln>
              <a:solidFill>
                <a:srgbClr val="FFFFFF"/>
              </a:solidFill>
              <a:effectLst/>
              <a:uLnTx/>
              <a:uFillTx/>
              <a:latin typeface="Fira Sans Extra Condensed Mediu" panose="020B0603050000020004" pitchFamily="34" charset="0"/>
              <a:cs typeface="Arial"/>
              <a:sym typeface="Arial"/>
            </a:endParaRPr>
          </a:p>
        </p:txBody>
      </p:sp>
    </p:spTree>
    <p:extLst>
      <p:ext uri="{BB962C8B-B14F-4D97-AF65-F5344CB8AC3E}">
        <p14:creationId xmlns:p14="http://schemas.microsoft.com/office/powerpoint/2010/main" val="172150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8"/>
                                        </p:tgtEl>
                                      </p:cBhvr>
                                    </p:animEffect>
                                    <p:set>
                                      <p:cBhvr>
                                        <p:cTn id="10" dur="1" fill="hold">
                                          <p:stCondLst>
                                            <p:cond delay="499"/>
                                          </p:stCondLst>
                                        </p:cTn>
                                        <p:tgtEl>
                                          <p:spTgt spid="16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32"/>
                                        </p:tgtEl>
                                      </p:cBhvr>
                                    </p:animEffect>
                                    <p:set>
                                      <p:cBhvr>
                                        <p:cTn id="13" dur="1" fill="hold">
                                          <p:stCondLst>
                                            <p:cond delay="499"/>
                                          </p:stCondLst>
                                        </p:cTn>
                                        <p:tgtEl>
                                          <p:spTgt spid="2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18"/>
                                        </p:tgtEl>
                                      </p:cBhvr>
                                    </p:animEffect>
                                    <p:set>
                                      <p:cBhvr>
                                        <p:cTn id="16" dur="1" fill="hold">
                                          <p:stCondLst>
                                            <p:cond delay="499"/>
                                          </p:stCondLst>
                                        </p:cTn>
                                        <p:tgtEl>
                                          <p:spTgt spid="118"/>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19"/>
                                        </p:tgtEl>
                                      </p:cBhvr>
                                    </p:animEffect>
                                    <p:set>
                                      <p:cBhvr>
                                        <p:cTn id="19" dur="1" fill="hold">
                                          <p:stCondLst>
                                            <p:cond delay="499"/>
                                          </p:stCondLst>
                                        </p:cTn>
                                        <p:tgtEl>
                                          <p:spTgt spid="11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0"/>
                                        </p:tgtEl>
                                      </p:cBhvr>
                                    </p:animEffect>
                                    <p:set>
                                      <p:cBhvr>
                                        <p:cTn id="22" dur="1" fill="hold">
                                          <p:stCondLst>
                                            <p:cond delay="499"/>
                                          </p:stCondLst>
                                        </p:cTn>
                                        <p:tgtEl>
                                          <p:spTgt spid="12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21"/>
                                        </p:tgtEl>
                                      </p:cBhvr>
                                    </p:animEffect>
                                    <p:set>
                                      <p:cBhvr>
                                        <p:cTn id="25" dur="1" fill="hold">
                                          <p:stCondLst>
                                            <p:cond delay="499"/>
                                          </p:stCondLst>
                                        </p:cTn>
                                        <p:tgtEl>
                                          <p:spTgt spid="121"/>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22"/>
                                        </p:tgtEl>
                                      </p:cBhvr>
                                    </p:animEffect>
                                    <p:set>
                                      <p:cBhvr>
                                        <p:cTn id="28" dur="1" fill="hold">
                                          <p:stCondLst>
                                            <p:cond delay="499"/>
                                          </p:stCondLst>
                                        </p:cTn>
                                        <p:tgtEl>
                                          <p:spTgt spid="12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23"/>
                                        </p:tgtEl>
                                      </p:cBhvr>
                                    </p:animEffect>
                                    <p:set>
                                      <p:cBhvr>
                                        <p:cTn id="31" dur="1" fill="hold">
                                          <p:stCondLst>
                                            <p:cond delay="499"/>
                                          </p:stCondLst>
                                        </p:cTn>
                                        <p:tgtEl>
                                          <p:spTgt spid="12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24"/>
                                        </p:tgtEl>
                                      </p:cBhvr>
                                    </p:animEffect>
                                    <p:set>
                                      <p:cBhvr>
                                        <p:cTn id="34" dur="1" fill="hold">
                                          <p:stCondLst>
                                            <p:cond delay="499"/>
                                          </p:stCondLst>
                                        </p:cTn>
                                        <p:tgtEl>
                                          <p:spTgt spid="124"/>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25"/>
                                        </p:tgtEl>
                                      </p:cBhvr>
                                    </p:animEffect>
                                    <p:set>
                                      <p:cBhvr>
                                        <p:cTn id="37" dur="1" fill="hold">
                                          <p:stCondLst>
                                            <p:cond delay="499"/>
                                          </p:stCondLst>
                                        </p:cTn>
                                        <p:tgtEl>
                                          <p:spTgt spid="125"/>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126"/>
                                        </p:tgtEl>
                                      </p:cBhvr>
                                    </p:animEffect>
                                    <p:set>
                                      <p:cBhvr>
                                        <p:cTn id="40" dur="1" fill="hold">
                                          <p:stCondLst>
                                            <p:cond delay="499"/>
                                          </p:stCondLst>
                                        </p:cTn>
                                        <p:tgtEl>
                                          <p:spTgt spid="126"/>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127"/>
                                        </p:tgtEl>
                                      </p:cBhvr>
                                    </p:animEffect>
                                    <p:set>
                                      <p:cBhvr>
                                        <p:cTn id="43" dur="1" fill="hold">
                                          <p:stCondLst>
                                            <p:cond delay="499"/>
                                          </p:stCondLst>
                                        </p:cTn>
                                        <p:tgtEl>
                                          <p:spTgt spid="127"/>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28"/>
                                        </p:tgtEl>
                                      </p:cBhvr>
                                    </p:animEffect>
                                    <p:set>
                                      <p:cBhvr>
                                        <p:cTn id="46" dur="1" fill="hold">
                                          <p:stCondLst>
                                            <p:cond delay="499"/>
                                          </p:stCondLst>
                                        </p:cTn>
                                        <p:tgtEl>
                                          <p:spTgt spid="12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29"/>
                                        </p:tgtEl>
                                      </p:cBhvr>
                                    </p:animEffect>
                                    <p:set>
                                      <p:cBhvr>
                                        <p:cTn id="49" dur="1" fill="hold">
                                          <p:stCondLst>
                                            <p:cond delay="499"/>
                                          </p:stCondLst>
                                        </p:cTn>
                                        <p:tgtEl>
                                          <p:spTgt spid="129"/>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130"/>
                                        </p:tgtEl>
                                      </p:cBhvr>
                                    </p:animEffect>
                                    <p:set>
                                      <p:cBhvr>
                                        <p:cTn id="52" dur="1" fill="hold">
                                          <p:stCondLst>
                                            <p:cond delay="499"/>
                                          </p:stCondLst>
                                        </p:cTn>
                                        <p:tgtEl>
                                          <p:spTgt spid="130"/>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131"/>
                                        </p:tgtEl>
                                      </p:cBhvr>
                                    </p:animEffect>
                                    <p:set>
                                      <p:cBhvr>
                                        <p:cTn id="55" dur="1" fill="hold">
                                          <p:stCondLst>
                                            <p:cond delay="499"/>
                                          </p:stCondLst>
                                        </p:cTn>
                                        <p:tgtEl>
                                          <p:spTgt spid="131"/>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132"/>
                                        </p:tgtEl>
                                      </p:cBhvr>
                                    </p:animEffect>
                                    <p:set>
                                      <p:cBhvr>
                                        <p:cTn id="58" dur="1" fill="hold">
                                          <p:stCondLst>
                                            <p:cond delay="499"/>
                                          </p:stCondLst>
                                        </p:cTn>
                                        <p:tgtEl>
                                          <p:spTgt spid="132"/>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133"/>
                                        </p:tgtEl>
                                      </p:cBhvr>
                                    </p:animEffect>
                                    <p:set>
                                      <p:cBhvr>
                                        <p:cTn id="61" dur="1" fill="hold">
                                          <p:stCondLst>
                                            <p:cond delay="499"/>
                                          </p:stCondLst>
                                        </p:cTn>
                                        <p:tgtEl>
                                          <p:spTgt spid="133"/>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134"/>
                                        </p:tgtEl>
                                      </p:cBhvr>
                                    </p:animEffect>
                                    <p:set>
                                      <p:cBhvr>
                                        <p:cTn id="64" dur="1" fill="hold">
                                          <p:stCondLst>
                                            <p:cond delay="499"/>
                                          </p:stCondLst>
                                        </p:cTn>
                                        <p:tgtEl>
                                          <p:spTgt spid="134"/>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135"/>
                                        </p:tgtEl>
                                      </p:cBhvr>
                                    </p:animEffect>
                                    <p:set>
                                      <p:cBhvr>
                                        <p:cTn id="67" dur="1" fill="hold">
                                          <p:stCondLst>
                                            <p:cond delay="499"/>
                                          </p:stCondLst>
                                        </p:cTn>
                                        <p:tgtEl>
                                          <p:spTgt spid="135"/>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136"/>
                                        </p:tgtEl>
                                      </p:cBhvr>
                                    </p:animEffect>
                                    <p:set>
                                      <p:cBhvr>
                                        <p:cTn id="70" dur="1" fill="hold">
                                          <p:stCondLst>
                                            <p:cond delay="499"/>
                                          </p:stCondLst>
                                        </p:cTn>
                                        <p:tgtEl>
                                          <p:spTgt spid="136"/>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137"/>
                                        </p:tgtEl>
                                      </p:cBhvr>
                                    </p:animEffect>
                                    <p:set>
                                      <p:cBhvr>
                                        <p:cTn id="73" dur="1" fill="hold">
                                          <p:stCondLst>
                                            <p:cond delay="499"/>
                                          </p:stCondLst>
                                        </p:cTn>
                                        <p:tgtEl>
                                          <p:spTgt spid="137"/>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138"/>
                                        </p:tgtEl>
                                      </p:cBhvr>
                                    </p:animEffect>
                                    <p:set>
                                      <p:cBhvr>
                                        <p:cTn id="76" dur="1" fill="hold">
                                          <p:stCondLst>
                                            <p:cond delay="499"/>
                                          </p:stCondLst>
                                        </p:cTn>
                                        <p:tgtEl>
                                          <p:spTgt spid="138"/>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139"/>
                                        </p:tgtEl>
                                      </p:cBhvr>
                                    </p:animEffect>
                                    <p:set>
                                      <p:cBhvr>
                                        <p:cTn id="79" dur="1" fill="hold">
                                          <p:stCondLst>
                                            <p:cond delay="499"/>
                                          </p:stCondLst>
                                        </p:cTn>
                                        <p:tgtEl>
                                          <p:spTgt spid="139"/>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140"/>
                                        </p:tgtEl>
                                      </p:cBhvr>
                                    </p:animEffect>
                                    <p:set>
                                      <p:cBhvr>
                                        <p:cTn id="82" dur="1" fill="hold">
                                          <p:stCondLst>
                                            <p:cond delay="499"/>
                                          </p:stCondLst>
                                        </p:cTn>
                                        <p:tgtEl>
                                          <p:spTgt spid="140"/>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141"/>
                                        </p:tgtEl>
                                      </p:cBhvr>
                                    </p:animEffect>
                                    <p:set>
                                      <p:cBhvr>
                                        <p:cTn id="85" dur="1" fill="hold">
                                          <p:stCondLst>
                                            <p:cond delay="499"/>
                                          </p:stCondLst>
                                        </p:cTn>
                                        <p:tgtEl>
                                          <p:spTgt spid="141"/>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142"/>
                                        </p:tgtEl>
                                      </p:cBhvr>
                                    </p:animEffect>
                                    <p:set>
                                      <p:cBhvr>
                                        <p:cTn id="88" dur="1" fill="hold">
                                          <p:stCondLst>
                                            <p:cond delay="499"/>
                                          </p:stCondLst>
                                        </p:cTn>
                                        <p:tgtEl>
                                          <p:spTgt spid="142"/>
                                        </p:tgtEl>
                                        <p:attrNameLst>
                                          <p:attrName>style.visibility</p:attrName>
                                        </p:attrNameLst>
                                      </p:cBhvr>
                                      <p:to>
                                        <p:strVal val="hidden"/>
                                      </p:to>
                                    </p:set>
                                  </p:childTnLst>
                                </p:cTn>
                              </p:par>
                              <p:par>
                                <p:cTn id="89" presetID="10" presetClass="exit" presetSubtype="0" fill="hold" grpId="0" nodeType="withEffect">
                                  <p:stCondLst>
                                    <p:cond delay="0"/>
                                  </p:stCondLst>
                                  <p:childTnLst>
                                    <p:animEffect transition="out" filter="fade">
                                      <p:cBhvr>
                                        <p:cTn id="90" dur="500"/>
                                        <p:tgtEl>
                                          <p:spTgt spid="143"/>
                                        </p:tgtEl>
                                      </p:cBhvr>
                                    </p:animEffect>
                                    <p:set>
                                      <p:cBhvr>
                                        <p:cTn id="91" dur="1" fill="hold">
                                          <p:stCondLst>
                                            <p:cond delay="499"/>
                                          </p:stCondLst>
                                        </p:cTn>
                                        <p:tgtEl>
                                          <p:spTgt spid="143"/>
                                        </p:tgtEl>
                                        <p:attrNameLst>
                                          <p:attrName>style.visibility</p:attrName>
                                        </p:attrNameLst>
                                      </p:cBhvr>
                                      <p:to>
                                        <p:strVal val="hidden"/>
                                      </p:to>
                                    </p:set>
                                  </p:childTnLst>
                                </p:cTn>
                              </p:par>
                              <p:par>
                                <p:cTn id="92" presetID="10" presetClass="exit" presetSubtype="0" fill="hold" grpId="0" nodeType="withEffect">
                                  <p:stCondLst>
                                    <p:cond delay="0"/>
                                  </p:stCondLst>
                                  <p:childTnLst>
                                    <p:animEffect transition="out" filter="fade">
                                      <p:cBhvr>
                                        <p:cTn id="93" dur="500"/>
                                        <p:tgtEl>
                                          <p:spTgt spid="144"/>
                                        </p:tgtEl>
                                      </p:cBhvr>
                                    </p:animEffect>
                                    <p:set>
                                      <p:cBhvr>
                                        <p:cTn id="94" dur="1" fill="hold">
                                          <p:stCondLst>
                                            <p:cond delay="499"/>
                                          </p:stCondLst>
                                        </p:cTn>
                                        <p:tgtEl>
                                          <p:spTgt spid="144"/>
                                        </p:tgtEl>
                                        <p:attrNameLst>
                                          <p:attrName>style.visibility</p:attrName>
                                        </p:attrNameLst>
                                      </p:cBhvr>
                                      <p:to>
                                        <p:strVal val="hidden"/>
                                      </p:to>
                                    </p:set>
                                  </p:childTnLst>
                                </p:cTn>
                              </p:par>
                              <p:par>
                                <p:cTn id="95" presetID="10" presetClass="exit" presetSubtype="0" fill="hold" grpId="0" nodeType="withEffect">
                                  <p:stCondLst>
                                    <p:cond delay="0"/>
                                  </p:stCondLst>
                                  <p:childTnLst>
                                    <p:animEffect transition="out" filter="fade">
                                      <p:cBhvr>
                                        <p:cTn id="96" dur="500"/>
                                        <p:tgtEl>
                                          <p:spTgt spid="145"/>
                                        </p:tgtEl>
                                      </p:cBhvr>
                                    </p:animEffect>
                                    <p:set>
                                      <p:cBhvr>
                                        <p:cTn id="97" dur="1" fill="hold">
                                          <p:stCondLst>
                                            <p:cond delay="499"/>
                                          </p:stCondLst>
                                        </p:cTn>
                                        <p:tgtEl>
                                          <p:spTgt spid="145"/>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146"/>
                                        </p:tgtEl>
                                      </p:cBhvr>
                                    </p:animEffect>
                                    <p:set>
                                      <p:cBhvr>
                                        <p:cTn id="100" dur="1" fill="hold">
                                          <p:stCondLst>
                                            <p:cond delay="499"/>
                                          </p:stCondLst>
                                        </p:cTn>
                                        <p:tgtEl>
                                          <p:spTgt spid="146"/>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147"/>
                                        </p:tgtEl>
                                      </p:cBhvr>
                                    </p:animEffect>
                                    <p:set>
                                      <p:cBhvr>
                                        <p:cTn id="103" dur="1" fill="hold">
                                          <p:stCondLst>
                                            <p:cond delay="499"/>
                                          </p:stCondLst>
                                        </p:cTn>
                                        <p:tgtEl>
                                          <p:spTgt spid="147"/>
                                        </p:tgtEl>
                                        <p:attrNameLst>
                                          <p:attrName>style.visibility</p:attrName>
                                        </p:attrNameLst>
                                      </p:cBhvr>
                                      <p:to>
                                        <p:strVal val="hidden"/>
                                      </p:to>
                                    </p:set>
                                  </p:childTnLst>
                                </p:cTn>
                              </p:par>
                              <p:par>
                                <p:cTn id="104" presetID="10" presetClass="exit" presetSubtype="0" fill="hold" grpId="0" nodeType="withEffect">
                                  <p:stCondLst>
                                    <p:cond delay="0"/>
                                  </p:stCondLst>
                                  <p:childTnLst>
                                    <p:animEffect transition="out" filter="fade">
                                      <p:cBhvr>
                                        <p:cTn id="105" dur="500"/>
                                        <p:tgtEl>
                                          <p:spTgt spid="148"/>
                                        </p:tgtEl>
                                      </p:cBhvr>
                                    </p:animEffect>
                                    <p:set>
                                      <p:cBhvr>
                                        <p:cTn id="106" dur="1" fill="hold">
                                          <p:stCondLst>
                                            <p:cond delay="499"/>
                                          </p:stCondLst>
                                        </p:cTn>
                                        <p:tgtEl>
                                          <p:spTgt spid="148"/>
                                        </p:tgtEl>
                                        <p:attrNameLst>
                                          <p:attrName>style.visibility</p:attrName>
                                        </p:attrNameLst>
                                      </p:cBhvr>
                                      <p:to>
                                        <p:strVal val="hidden"/>
                                      </p:to>
                                    </p:set>
                                  </p:childTnLst>
                                </p:cTn>
                              </p:par>
                              <p:par>
                                <p:cTn id="107" presetID="10" presetClass="exit" presetSubtype="0" fill="hold" grpId="0" nodeType="withEffect">
                                  <p:stCondLst>
                                    <p:cond delay="0"/>
                                  </p:stCondLst>
                                  <p:childTnLst>
                                    <p:animEffect transition="out" filter="fade">
                                      <p:cBhvr>
                                        <p:cTn id="108" dur="500"/>
                                        <p:tgtEl>
                                          <p:spTgt spid="149"/>
                                        </p:tgtEl>
                                      </p:cBhvr>
                                    </p:animEffect>
                                    <p:set>
                                      <p:cBhvr>
                                        <p:cTn id="109" dur="1" fill="hold">
                                          <p:stCondLst>
                                            <p:cond delay="499"/>
                                          </p:stCondLst>
                                        </p:cTn>
                                        <p:tgtEl>
                                          <p:spTgt spid="149"/>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150"/>
                                        </p:tgtEl>
                                      </p:cBhvr>
                                    </p:animEffect>
                                    <p:set>
                                      <p:cBhvr>
                                        <p:cTn id="112" dur="1" fill="hold">
                                          <p:stCondLst>
                                            <p:cond delay="499"/>
                                          </p:stCondLst>
                                        </p:cTn>
                                        <p:tgtEl>
                                          <p:spTgt spid="150"/>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151"/>
                                        </p:tgtEl>
                                      </p:cBhvr>
                                    </p:animEffect>
                                    <p:set>
                                      <p:cBhvr>
                                        <p:cTn id="115" dur="1" fill="hold">
                                          <p:stCondLst>
                                            <p:cond delay="499"/>
                                          </p:stCondLst>
                                        </p:cTn>
                                        <p:tgtEl>
                                          <p:spTgt spid="151"/>
                                        </p:tgtEl>
                                        <p:attrNameLst>
                                          <p:attrName>style.visibility</p:attrName>
                                        </p:attrNameLst>
                                      </p:cBhvr>
                                      <p:to>
                                        <p:strVal val="hidden"/>
                                      </p:to>
                                    </p:set>
                                  </p:childTnLst>
                                </p:cTn>
                              </p:par>
                              <p:par>
                                <p:cTn id="116" presetID="10" presetClass="exit" presetSubtype="0" fill="hold" grpId="0" nodeType="withEffect">
                                  <p:stCondLst>
                                    <p:cond delay="0"/>
                                  </p:stCondLst>
                                  <p:childTnLst>
                                    <p:animEffect transition="out" filter="fade">
                                      <p:cBhvr>
                                        <p:cTn id="117" dur="500"/>
                                        <p:tgtEl>
                                          <p:spTgt spid="152"/>
                                        </p:tgtEl>
                                      </p:cBhvr>
                                    </p:animEffect>
                                    <p:set>
                                      <p:cBhvr>
                                        <p:cTn id="118" dur="1" fill="hold">
                                          <p:stCondLst>
                                            <p:cond delay="499"/>
                                          </p:stCondLst>
                                        </p:cTn>
                                        <p:tgtEl>
                                          <p:spTgt spid="152"/>
                                        </p:tgtEl>
                                        <p:attrNameLst>
                                          <p:attrName>style.visibility</p:attrName>
                                        </p:attrNameLst>
                                      </p:cBhvr>
                                      <p:to>
                                        <p:strVal val="hidden"/>
                                      </p:to>
                                    </p:set>
                                  </p:childTnLst>
                                </p:cTn>
                              </p:par>
                              <p:par>
                                <p:cTn id="119" presetID="10" presetClass="exit" presetSubtype="0" fill="hold" grpId="0" nodeType="withEffect">
                                  <p:stCondLst>
                                    <p:cond delay="0"/>
                                  </p:stCondLst>
                                  <p:childTnLst>
                                    <p:animEffect transition="out" filter="fade">
                                      <p:cBhvr>
                                        <p:cTn id="120" dur="500"/>
                                        <p:tgtEl>
                                          <p:spTgt spid="153"/>
                                        </p:tgtEl>
                                      </p:cBhvr>
                                    </p:animEffect>
                                    <p:set>
                                      <p:cBhvr>
                                        <p:cTn id="121" dur="1" fill="hold">
                                          <p:stCondLst>
                                            <p:cond delay="499"/>
                                          </p:stCondLst>
                                        </p:cTn>
                                        <p:tgtEl>
                                          <p:spTgt spid="153"/>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154"/>
                                        </p:tgtEl>
                                      </p:cBhvr>
                                    </p:animEffect>
                                    <p:set>
                                      <p:cBhvr>
                                        <p:cTn id="124" dur="1" fill="hold">
                                          <p:stCondLst>
                                            <p:cond delay="499"/>
                                          </p:stCondLst>
                                        </p:cTn>
                                        <p:tgtEl>
                                          <p:spTgt spid="154"/>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500"/>
                                        <p:tgtEl>
                                          <p:spTgt spid="155"/>
                                        </p:tgtEl>
                                      </p:cBhvr>
                                    </p:animEffect>
                                    <p:set>
                                      <p:cBhvr>
                                        <p:cTn id="127" dur="1" fill="hold">
                                          <p:stCondLst>
                                            <p:cond delay="499"/>
                                          </p:stCondLst>
                                        </p:cTn>
                                        <p:tgtEl>
                                          <p:spTgt spid="155"/>
                                        </p:tgtEl>
                                        <p:attrNameLst>
                                          <p:attrName>style.visibility</p:attrName>
                                        </p:attrNameLst>
                                      </p:cBhvr>
                                      <p:to>
                                        <p:strVal val="hidden"/>
                                      </p:to>
                                    </p:set>
                                  </p:childTnLst>
                                </p:cTn>
                              </p:par>
                              <p:par>
                                <p:cTn id="128" presetID="10" presetClass="exit" presetSubtype="0" fill="hold" grpId="0" nodeType="withEffect">
                                  <p:stCondLst>
                                    <p:cond delay="0"/>
                                  </p:stCondLst>
                                  <p:childTnLst>
                                    <p:animEffect transition="out" filter="fade">
                                      <p:cBhvr>
                                        <p:cTn id="129" dur="500"/>
                                        <p:tgtEl>
                                          <p:spTgt spid="156"/>
                                        </p:tgtEl>
                                      </p:cBhvr>
                                    </p:animEffect>
                                    <p:set>
                                      <p:cBhvr>
                                        <p:cTn id="130" dur="1" fill="hold">
                                          <p:stCondLst>
                                            <p:cond delay="499"/>
                                          </p:stCondLst>
                                        </p:cTn>
                                        <p:tgtEl>
                                          <p:spTgt spid="156"/>
                                        </p:tgtEl>
                                        <p:attrNameLst>
                                          <p:attrName>style.visibility</p:attrName>
                                        </p:attrNameLst>
                                      </p:cBhvr>
                                      <p:to>
                                        <p:strVal val="hidden"/>
                                      </p:to>
                                    </p:set>
                                  </p:childTnLst>
                                </p:cTn>
                              </p:par>
                              <p:par>
                                <p:cTn id="131" presetID="10" presetClass="exit" presetSubtype="0" fill="hold" grpId="0" nodeType="withEffect">
                                  <p:stCondLst>
                                    <p:cond delay="0"/>
                                  </p:stCondLst>
                                  <p:childTnLst>
                                    <p:animEffect transition="out" filter="fade">
                                      <p:cBhvr>
                                        <p:cTn id="132" dur="500"/>
                                        <p:tgtEl>
                                          <p:spTgt spid="157"/>
                                        </p:tgtEl>
                                      </p:cBhvr>
                                    </p:animEffect>
                                    <p:set>
                                      <p:cBhvr>
                                        <p:cTn id="133" dur="1" fill="hold">
                                          <p:stCondLst>
                                            <p:cond delay="499"/>
                                          </p:stCondLst>
                                        </p:cTn>
                                        <p:tgtEl>
                                          <p:spTgt spid="157"/>
                                        </p:tgtEl>
                                        <p:attrNameLst>
                                          <p:attrName>style.visibility</p:attrName>
                                        </p:attrNameLst>
                                      </p:cBhvr>
                                      <p:to>
                                        <p:strVal val="hidden"/>
                                      </p:to>
                                    </p:set>
                                  </p:childTnLst>
                                </p:cTn>
                              </p:par>
                              <p:par>
                                <p:cTn id="134" presetID="10" presetClass="exit" presetSubtype="0" fill="hold" grpId="0" nodeType="withEffect">
                                  <p:stCondLst>
                                    <p:cond delay="0"/>
                                  </p:stCondLst>
                                  <p:childTnLst>
                                    <p:animEffect transition="out" filter="fade">
                                      <p:cBhvr>
                                        <p:cTn id="135" dur="500"/>
                                        <p:tgtEl>
                                          <p:spTgt spid="158"/>
                                        </p:tgtEl>
                                      </p:cBhvr>
                                    </p:animEffect>
                                    <p:set>
                                      <p:cBhvr>
                                        <p:cTn id="136" dur="1" fill="hold">
                                          <p:stCondLst>
                                            <p:cond delay="499"/>
                                          </p:stCondLst>
                                        </p:cTn>
                                        <p:tgtEl>
                                          <p:spTgt spid="158"/>
                                        </p:tgtEl>
                                        <p:attrNameLst>
                                          <p:attrName>style.visibility</p:attrName>
                                        </p:attrNameLst>
                                      </p:cBhvr>
                                      <p:to>
                                        <p:strVal val="hidden"/>
                                      </p:to>
                                    </p:set>
                                  </p:childTnLst>
                                </p:cTn>
                              </p:par>
                              <p:par>
                                <p:cTn id="137" presetID="10" presetClass="exit" presetSubtype="0" fill="hold" grpId="0" nodeType="withEffect">
                                  <p:stCondLst>
                                    <p:cond delay="0"/>
                                  </p:stCondLst>
                                  <p:childTnLst>
                                    <p:animEffect transition="out" filter="fade">
                                      <p:cBhvr>
                                        <p:cTn id="138" dur="500"/>
                                        <p:tgtEl>
                                          <p:spTgt spid="159"/>
                                        </p:tgtEl>
                                      </p:cBhvr>
                                    </p:animEffect>
                                    <p:set>
                                      <p:cBhvr>
                                        <p:cTn id="139" dur="1" fill="hold">
                                          <p:stCondLst>
                                            <p:cond delay="499"/>
                                          </p:stCondLst>
                                        </p:cTn>
                                        <p:tgtEl>
                                          <p:spTgt spid="159"/>
                                        </p:tgtEl>
                                        <p:attrNameLst>
                                          <p:attrName>style.visibility</p:attrName>
                                        </p:attrNameLst>
                                      </p:cBhvr>
                                      <p:to>
                                        <p:strVal val="hidden"/>
                                      </p:to>
                                    </p:set>
                                  </p:childTnLst>
                                </p:cTn>
                              </p:par>
                              <p:par>
                                <p:cTn id="140" presetID="10" presetClass="exit" presetSubtype="0" fill="hold" grpId="0" nodeType="withEffect">
                                  <p:stCondLst>
                                    <p:cond delay="0"/>
                                  </p:stCondLst>
                                  <p:childTnLst>
                                    <p:animEffect transition="out" filter="fade">
                                      <p:cBhvr>
                                        <p:cTn id="141" dur="500"/>
                                        <p:tgtEl>
                                          <p:spTgt spid="160"/>
                                        </p:tgtEl>
                                      </p:cBhvr>
                                    </p:animEffect>
                                    <p:set>
                                      <p:cBhvr>
                                        <p:cTn id="142" dur="1" fill="hold">
                                          <p:stCondLst>
                                            <p:cond delay="499"/>
                                          </p:stCondLst>
                                        </p:cTn>
                                        <p:tgtEl>
                                          <p:spTgt spid="160"/>
                                        </p:tgtEl>
                                        <p:attrNameLst>
                                          <p:attrName>style.visibility</p:attrName>
                                        </p:attrNameLst>
                                      </p:cBhvr>
                                      <p:to>
                                        <p:strVal val="hidden"/>
                                      </p:to>
                                    </p:set>
                                  </p:childTnLst>
                                </p:cTn>
                              </p:par>
                              <p:par>
                                <p:cTn id="143" presetID="10" presetClass="exit" presetSubtype="0" fill="hold" grpId="0" nodeType="withEffect">
                                  <p:stCondLst>
                                    <p:cond delay="0"/>
                                  </p:stCondLst>
                                  <p:childTnLst>
                                    <p:animEffect transition="out" filter="fade">
                                      <p:cBhvr>
                                        <p:cTn id="144" dur="500"/>
                                        <p:tgtEl>
                                          <p:spTgt spid="161"/>
                                        </p:tgtEl>
                                      </p:cBhvr>
                                    </p:animEffect>
                                    <p:set>
                                      <p:cBhvr>
                                        <p:cTn id="145" dur="1" fill="hold">
                                          <p:stCondLst>
                                            <p:cond delay="499"/>
                                          </p:stCondLst>
                                        </p:cTn>
                                        <p:tgtEl>
                                          <p:spTgt spid="161"/>
                                        </p:tgtEl>
                                        <p:attrNameLst>
                                          <p:attrName>style.visibility</p:attrName>
                                        </p:attrNameLst>
                                      </p:cBhvr>
                                      <p:to>
                                        <p:strVal val="hidden"/>
                                      </p:to>
                                    </p:set>
                                  </p:childTnLst>
                                </p:cTn>
                              </p:par>
                              <p:par>
                                <p:cTn id="146" presetID="10" presetClass="exit" presetSubtype="0" fill="hold" grpId="0" nodeType="withEffect">
                                  <p:stCondLst>
                                    <p:cond delay="0"/>
                                  </p:stCondLst>
                                  <p:childTnLst>
                                    <p:animEffect transition="out" filter="fade">
                                      <p:cBhvr>
                                        <p:cTn id="147" dur="500"/>
                                        <p:tgtEl>
                                          <p:spTgt spid="162"/>
                                        </p:tgtEl>
                                      </p:cBhvr>
                                    </p:animEffect>
                                    <p:set>
                                      <p:cBhvr>
                                        <p:cTn id="148" dur="1" fill="hold">
                                          <p:stCondLst>
                                            <p:cond delay="499"/>
                                          </p:stCondLst>
                                        </p:cTn>
                                        <p:tgtEl>
                                          <p:spTgt spid="162"/>
                                        </p:tgtEl>
                                        <p:attrNameLst>
                                          <p:attrName>style.visibility</p:attrName>
                                        </p:attrNameLst>
                                      </p:cBhvr>
                                      <p:to>
                                        <p:strVal val="hidden"/>
                                      </p:to>
                                    </p:set>
                                  </p:childTnLst>
                                </p:cTn>
                              </p:par>
                              <p:par>
                                <p:cTn id="149" presetID="10" presetClass="exit" presetSubtype="0" fill="hold" grpId="0" nodeType="withEffect">
                                  <p:stCondLst>
                                    <p:cond delay="0"/>
                                  </p:stCondLst>
                                  <p:childTnLst>
                                    <p:animEffect transition="out" filter="fade">
                                      <p:cBhvr>
                                        <p:cTn id="150" dur="500"/>
                                        <p:tgtEl>
                                          <p:spTgt spid="163"/>
                                        </p:tgtEl>
                                      </p:cBhvr>
                                    </p:animEffect>
                                    <p:set>
                                      <p:cBhvr>
                                        <p:cTn id="151" dur="1" fill="hold">
                                          <p:stCondLst>
                                            <p:cond delay="499"/>
                                          </p:stCondLst>
                                        </p:cTn>
                                        <p:tgtEl>
                                          <p:spTgt spid="163"/>
                                        </p:tgtEl>
                                        <p:attrNameLst>
                                          <p:attrName>style.visibility</p:attrName>
                                        </p:attrNameLst>
                                      </p:cBhvr>
                                      <p:to>
                                        <p:strVal val="hidden"/>
                                      </p:to>
                                    </p:set>
                                  </p:childTnLst>
                                </p:cTn>
                              </p:par>
                              <p:par>
                                <p:cTn id="152" presetID="10" presetClass="exit" presetSubtype="0" fill="hold" grpId="0" nodeType="withEffect">
                                  <p:stCondLst>
                                    <p:cond delay="0"/>
                                  </p:stCondLst>
                                  <p:childTnLst>
                                    <p:animEffect transition="out" filter="fade">
                                      <p:cBhvr>
                                        <p:cTn id="153" dur="500"/>
                                        <p:tgtEl>
                                          <p:spTgt spid="164"/>
                                        </p:tgtEl>
                                      </p:cBhvr>
                                    </p:animEffect>
                                    <p:set>
                                      <p:cBhvr>
                                        <p:cTn id="154" dur="1" fill="hold">
                                          <p:stCondLst>
                                            <p:cond delay="499"/>
                                          </p:stCondLst>
                                        </p:cTn>
                                        <p:tgtEl>
                                          <p:spTgt spid="164"/>
                                        </p:tgtEl>
                                        <p:attrNameLst>
                                          <p:attrName>style.visibility</p:attrName>
                                        </p:attrNameLst>
                                      </p:cBhvr>
                                      <p:to>
                                        <p:strVal val="hidden"/>
                                      </p:to>
                                    </p:set>
                                  </p:childTnLst>
                                </p:cTn>
                              </p:par>
                              <p:par>
                                <p:cTn id="155" presetID="10" presetClass="exit" presetSubtype="0" fill="hold" grpId="0" nodeType="withEffect">
                                  <p:stCondLst>
                                    <p:cond delay="0"/>
                                  </p:stCondLst>
                                  <p:childTnLst>
                                    <p:animEffect transition="out" filter="fade">
                                      <p:cBhvr>
                                        <p:cTn id="156" dur="500"/>
                                        <p:tgtEl>
                                          <p:spTgt spid="165"/>
                                        </p:tgtEl>
                                      </p:cBhvr>
                                    </p:animEffect>
                                    <p:set>
                                      <p:cBhvr>
                                        <p:cTn id="157" dur="1" fill="hold">
                                          <p:stCondLst>
                                            <p:cond delay="499"/>
                                          </p:stCondLst>
                                        </p:cTn>
                                        <p:tgtEl>
                                          <p:spTgt spid="165"/>
                                        </p:tgtEl>
                                        <p:attrNameLst>
                                          <p:attrName>style.visibility</p:attrName>
                                        </p:attrNameLst>
                                      </p:cBhvr>
                                      <p:to>
                                        <p:strVal val="hidden"/>
                                      </p:to>
                                    </p:set>
                                  </p:childTnLst>
                                </p:cTn>
                              </p:par>
                              <p:par>
                                <p:cTn id="158" presetID="10" presetClass="exit" presetSubtype="0" fill="hold" grpId="0" nodeType="withEffect">
                                  <p:stCondLst>
                                    <p:cond delay="0"/>
                                  </p:stCondLst>
                                  <p:childTnLst>
                                    <p:animEffect transition="out" filter="fade">
                                      <p:cBhvr>
                                        <p:cTn id="159" dur="500"/>
                                        <p:tgtEl>
                                          <p:spTgt spid="166"/>
                                        </p:tgtEl>
                                      </p:cBhvr>
                                    </p:animEffect>
                                    <p:set>
                                      <p:cBhvr>
                                        <p:cTn id="160" dur="1" fill="hold">
                                          <p:stCondLst>
                                            <p:cond delay="499"/>
                                          </p:stCondLst>
                                        </p:cTn>
                                        <p:tgtEl>
                                          <p:spTgt spid="166"/>
                                        </p:tgtEl>
                                        <p:attrNameLst>
                                          <p:attrName>style.visibility</p:attrName>
                                        </p:attrNameLst>
                                      </p:cBhvr>
                                      <p:to>
                                        <p:strVal val="hidden"/>
                                      </p:to>
                                    </p:set>
                                  </p:childTnLst>
                                </p:cTn>
                              </p:par>
                              <p:par>
                                <p:cTn id="161" presetID="10" presetClass="exit" presetSubtype="0" fill="hold" grpId="0" nodeType="withEffect">
                                  <p:stCondLst>
                                    <p:cond delay="0"/>
                                  </p:stCondLst>
                                  <p:childTnLst>
                                    <p:animEffect transition="out" filter="fade">
                                      <p:cBhvr>
                                        <p:cTn id="162" dur="500"/>
                                        <p:tgtEl>
                                          <p:spTgt spid="167"/>
                                        </p:tgtEl>
                                      </p:cBhvr>
                                    </p:animEffect>
                                    <p:set>
                                      <p:cBhvr>
                                        <p:cTn id="163" dur="1" fill="hold">
                                          <p:stCondLst>
                                            <p:cond delay="499"/>
                                          </p:stCondLst>
                                        </p:cTn>
                                        <p:tgtEl>
                                          <p:spTgt spid="167"/>
                                        </p:tgtEl>
                                        <p:attrNameLst>
                                          <p:attrName>style.visibility</p:attrName>
                                        </p:attrNameLst>
                                      </p:cBhvr>
                                      <p:to>
                                        <p:strVal val="hidden"/>
                                      </p:to>
                                    </p:set>
                                  </p:childTnLst>
                                </p:cTn>
                              </p:par>
                              <p:par>
                                <p:cTn id="164" presetID="10" presetClass="entr" presetSubtype="0" fill="hold" grpId="0" nodeType="withEffect">
                                  <p:stCondLst>
                                    <p:cond delay="0"/>
                                  </p:stCondLst>
                                  <p:childTnLst>
                                    <p:set>
                                      <p:cBhvr>
                                        <p:cTn id="165" dur="1" fill="hold">
                                          <p:stCondLst>
                                            <p:cond delay="0"/>
                                          </p:stCondLst>
                                        </p:cTn>
                                        <p:tgtEl>
                                          <p:spTgt spid="169"/>
                                        </p:tgtEl>
                                        <p:attrNameLst>
                                          <p:attrName>style.visibility</p:attrName>
                                        </p:attrNameLst>
                                      </p:cBhvr>
                                      <p:to>
                                        <p:strVal val="visible"/>
                                      </p:to>
                                    </p:set>
                                    <p:animEffect transition="in" filter="fade">
                                      <p:cBhvr>
                                        <p:cTn id="166" dur="500"/>
                                        <p:tgtEl>
                                          <p:spTgt spid="169"/>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70"/>
                                        </p:tgtEl>
                                        <p:attrNameLst>
                                          <p:attrName>style.visibility</p:attrName>
                                        </p:attrNameLst>
                                      </p:cBhvr>
                                      <p:to>
                                        <p:strVal val="visible"/>
                                      </p:to>
                                    </p:set>
                                    <p:animEffect transition="in" filter="fade">
                                      <p:cBhvr>
                                        <p:cTn id="169" dur="500"/>
                                        <p:tgtEl>
                                          <p:spTgt spid="17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71"/>
                                        </p:tgtEl>
                                        <p:attrNameLst>
                                          <p:attrName>style.visibility</p:attrName>
                                        </p:attrNameLst>
                                      </p:cBhvr>
                                      <p:to>
                                        <p:strVal val="visible"/>
                                      </p:to>
                                    </p:set>
                                    <p:animEffect transition="in" filter="fade">
                                      <p:cBhvr>
                                        <p:cTn id="172" dur="500"/>
                                        <p:tgtEl>
                                          <p:spTgt spid="171"/>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72"/>
                                        </p:tgtEl>
                                        <p:attrNameLst>
                                          <p:attrName>style.visibility</p:attrName>
                                        </p:attrNameLst>
                                      </p:cBhvr>
                                      <p:to>
                                        <p:strVal val="visible"/>
                                      </p:to>
                                    </p:set>
                                    <p:animEffect transition="in" filter="fade">
                                      <p:cBhvr>
                                        <p:cTn id="175" dur="500"/>
                                        <p:tgtEl>
                                          <p:spTgt spid="172"/>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73"/>
                                        </p:tgtEl>
                                        <p:attrNameLst>
                                          <p:attrName>style.visibility</p:attrName>
                                        </p:attrNameLst>
                                      </p:cBhvr>
                                      <p:to>
                                        <p:strVal val="visible"/>
                                      </p:to>
                                    </p:set>
                                    <p:animEffect transition="in" filter="fade">
                                      <p:cBhvr>
                                        <p:cTn id="178" dur="500"/>
                                        <p:tgtEl>
                                          <p:spTgt spid="173"/>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74"/>
                                        </p:tgtEl>
                                        <p:attrNameLst>
                                          <p:attrName>style.visibility</p:attrName>
                                        </p:attrNameLst>
                                      </p:cBhvr>
                                      <p:to>
                                        <p:strVal val="visible"/>
                                      </p:to>
                                    </p:set>
                                    <p:animEffect transition="in" filter="fade">
                                      <p:cBhvr>
                                        <p:cTn id="181" dur="500"/>
                                        <p:tgtEl>
                                          <p:spTgt spid="174"/>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75"/>
                                        </p:tgtEl>
                                        <p:attrNameLst>
                                          <p:attrName>style.visibility</p:attrName>
                                        </p:attrNameLst>
                                      </p:cBhvr>
                                      <p:to>
                                        <p:strVal val="visible"/>
                                      </p:to>
                                    </p:set>
                                    <p:animEffect transition="in" filter="fade">
                                      <p:cBhvr>
                                        <p:cTn id="184" dur="500"/>
                                        <p:tgtEl>
                                          <p:spTgt spid="175"/>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76"/>
                                        </p:tgtEl>
                                        <p:attrNameLst>
                                          <p:attrName>style.visibility</p:attrName>
                                        </p:attrNameLst>
                                      </p:cBhvr>
                                      <p:to>
                                        <p:strVal val="visible"/>
                                      </p:to>
                                    </p:set>
                                    <p:animEffect transition="in" filter="fade">
                                      <p:cBhvr>
                                        <p:cTn id="187" dur="500"/>
                                        <p:tgtEl>
                                          <p:spTgt spid="17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77"/>
                                        </p:tgtEl>
                                        <p:attrNameLst>
                                          <p:attrName>style.visibility</p:attrName>
                                        </p:attrNameLst>
                                      </p:cBhvr>
                                      <p:to>
                                        <p:strVal val="visible"/>
                                      </p:to>
                                    </p:set>
                                    <p:animEffect transition="in" filter="fade">
                                      <p:cBhvr>
                                        <p:cTn id="190" dur="500"/>
                                        <p:tgtEl>
                                          <p:spTgt spid="17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78"/>
                                        </p:tgtEl>
                                        <p:attrNameLst>
                                          <p:attrName>style.visibility</p:attrName>
                                        </p:attrNameLst>
                                      </p:cBhvr>
                                      <p:to>
                                        <p:strVal val="visible"/>
                                      </p:to>
                                    </p:set>
                                    <p:animEffect transition="in" filter="fade">
                                      <p:cBhvr>
                                        <p:cTn id="193" dur="500"/>
                                        <p:tgtEl>
                                          <p:spTgt spid="17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79"/>
                                        </p:tgtEl>
                                        <p:attrNameLst>
                                          <p:attrName>style.visibility</p:attrName>
                                        </p:attrNameLst>
                                      </p:cBhvr>
                                      <p:to>
                                        <p:strVal val="visible"/>
                                      </p:to>
                                    </p:set>
                                    <p:animEffect transition="in" filter="fade">
                                      <p:cBhvr>
                                        <p:cTn id="196" dur="500"/>
                                        <p:tgtEl>
                                          <p:spTgt spid="179"/>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80"/>
                                        </p:tgtEl>
                                        <p:attrNameLst>
                                          <p:attrName>style.visibility</p:attrName>
                                        </p:attrNameLst>
                                      </p:cBhvr>
                                      <p:to>
                                        <p:strVal val="visible"/>
                                      </p:to>
                                    </p:set>
                                    <p:animEffect transition="in" filter="fade">
                                      <p:cBhvr>
                                        <p:cTn id="199" dur="500"/>
                                        <p:tgtEl>
                                          <p:spTgt spid="180"/>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81"/>
                                        </p:tgtEl>
                                        <p:attrNameLst>
                                          <p:attrName>style.visibility</p:attrName>
                                        </p:attrNameLst>
                                      </p:cBhvr>
                                      <p:to>
                                        <p:strVal val="visible"/>
                                      </p:to>
                                    </p:set>
                                    <p:animEffect transition="in" filter="fade">
                                      <p:cBhvr>
                                        <p:cTn id="202" dur="500"/>
                                        <p:tgtEl>
                                          <p:spTgt spid="181"/>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82"/>
                                        </p:tgtEl>
                                        <p:attrNameLst>
                                          <p:attrName>style.visibility</p:attrName>
                                        </p:attrNameLst>
                                      </p:cBhvr>
                                      <p:to>
                                        <p:strVal val="visible"/>
                                      </p:to>
                                    </p:set>
                                    <p:animEffect transition="in" filter="fade">
                                      <p:cBhvr>
                                        <p:cTn id="205" dur="500"/>
                                        <p:tgtEl>
                                          <p:spTgt spid="182"/>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83"/>
                                        </p:tgtEl>
                                        <p:attrNameLst>
                                          <p:attrName>style.visibility</p:attrName>
                                        </p:attrNameLst>
                                      </p:cBhvr>
                                      <p:to>
                                        <p:strVal val="visible"/>
                                      </p:to>
                                    </p:set>
                                    <p:animEffect transition="in" filter="fade">
                                      <p:cBhvr>
                                        <p:cTn id="208" dur="500"/>
                                        <p:tgtEl>
                                          <p:spTgt spid="183"/>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84"/>
                                        </p:tgtEl>
                                        <p:attrNameLst>
                                          <p:attrName>style.visibility</p:attrName>
                                        </p:attrNameLst>
                                      </p:cBhvr>
                                      <p:to>
                                        <p:strVal val="visible"/>
                                      </p:to>
                                    </p:set>
                                    <p:animEffect transition="in" filter="fade">
                                      <p:cBhvr>
                                        <p:cTn id="211" dur="500"/>
                                        <p:tgtEl>
                                          <p:spTgt spid="184"/>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85"/>
                                        </p:tgtEl>
                                        <p:attrNameLst>
                                          <p:attrName>style.visibility</p:attrName>
                                        </p:attrNameLst>
                                      </p:cBhvr>
                                      <p:to>
                                        <p:strVal val="visible"/>
                                      </p:to>
                                    </p:set>
                                    <p:animEffect transition="in" filter="fade">
                                      <p:cBhvr>
                                        <p:cTn id="214" dur="500"/>
                                        <p:tgtEl>
                                          <p:spTgt spid="185"/>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86"/>
                                        </p:tgtEl>
                                        <p:attrNameLst>
                                          <p:attrName>style.visibility</p:attrName>
                                        </p:attrNameLst>
                                      </p:cBhvr>
                                      <p:to>
                                        <p:strVal val="visible"/>
                                      </p:to>
                                    </p:set>
                                    <p:animEffect transition="in" filter="fade">
                                      <p:cBhvr>
                                        <p:cTn id="217" dur="500"/>
                                        <p:tgtEl>
                                          <p:spTgt spid="186"/>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87"/>
                                        </p:tgtEl>
                                        <p:attrNameLst>
                                          <p:attrName>style.visibility</p:attrName>
                                        </p:attrNameLst>
                                      </p:cBhvr>
                                      <p:to>
                                        <p:strVal val="visible"/>
                                      </p:to>
                                    </p:set>
                                    <p:animEffect transition="in" filter="fade">
                                      <p:cBhvr>
                                        <p:cTn id="220" dur="500"/>
                                        <p:tgtEl>
                                          <p:spTgt spid="187"/>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88"/>
                                        </p:tgtEl>
                                        <p:attrNameLst>
                                          <p:attrName>style.visibility</p:attrName>
                                        </p:attrNameLst>
                                      </p:cBhvr>
                                      <p:to>
                                        <p:strVal val="visible"/>
                                      </p:to>
                                    </p:set>
                                    <p:animEffect transition="in" filter="fade">
                                      <p:cBhvr>
                                        <p:cTn id="223" dur="500"/>
                                        <p:tgtEl>
                                          <p:spTgt spid="188"/>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89"/>
                                        </p:tgtEl>
                                        <p:attrNameLst>
                                          <p:attrName>style.visibility</p:attrName>
                                        </p:attrNameLst>
                                      </p:cBhvr>
                                      <p:to>
                                        <p:strVal val="visible"/>
                                      </p:to>
                                    </p:set>
                                    <p:animEffect transition="in" filter="fade">
                                      <p:cBhvr>
                                        <p:cTn id="226" dur="500"/>
                                        <p:tgtEl>
                                          <p:spTgt spid="189"/>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90"/>
                                        </p:tgtEl>
                                        <p:attrNameLst>
                                          <p:attrName>style.visibility</p:attrName>
                                        </p:attrNameLst>
                                      </p:cBhvr>
                                      <p:to>
                                        <p:strVal val="visible"/>
                                      </p:to>
                                    </p:set>
                                    <p:animEffect transition="in" filter="fade">
                                      <p:cBhvr>
                                        <p:cTn id="229" dur="500"/>
                                        <p:tgtEl>
                                          <p:spTgt spid="190"/>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91"/>
                                        </p:tgtEl>
                                        <p:attrNameLst>
                                          <p:attrName>style.visibility</p:attrName>
                                        </p:attrNameLst>
                                      </p:cBhvr>
                                      <p:to>
                                        <p:strVal val="visible"/>
                                      </p:to>
                                    </p:set>
                                    <p:animEffect transition="in" filter="fade">
                                      <p:cBhvr>
                                        <p:cTn id="232" dur="500"/>
                                        <p:tgtEl>
                                          <p:spTgt spid="191"/>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92"/>
                                        </p:tgtEl>
                                        <p:attrNameLst>
                                          <p:attrName>style.visibility</p:attrName>
                                        </p:attrNameLst>
                                      </p:cBhvr>
                                      <p:to>
                                        <p:strVal val="visible"/>
                                      </p:to>
                                    </p:set>
                                    <p:animEffect transition="in" filter="fade">
                                      <p:cBhvr>
                                        <p:cTn id="235" dur="500"/>
                                        <p:tgtEl>
                                          <p:spTgt spid="192"/>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93"/>
                                        </p:tgtEl>
                                        <p:attrNameLst>
                                          <p:attrName>style.visibility</p:attrName>
                                        </p:attrNameLst>
                                      </p:cBhvr>
                                      <p:to>
                                        <p:strVal val="visible"/>
                                      </p:to>
                                    </p:set>
                                    <p:animEffect transition="in" filter="fade">
                                      <p:cBhvr>
                                        <p:cTn id="238" dur="500"/>
                                        <p:tgtEl>
                                          <p:spTgt spid="193"/>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94"/>
                                        </p:tgtEl>
                                        <p:attrNameLst>
                                          <p:attrName>style.visibility</p:attrName>
                                        </p:attrNameLst>
                                      </p:cBhvr>
                                      <p:to>
                                        <p:strVal val="visible"/>
                                      </p:to>
                                    </p:set>
                                    <p:animEffect transition="in" filter="fade">
                                      <p:cBhvr>
                                        <p:cTn id="241" dur="500"/>
                                        <p:tgtEl>
                                          <p:spTgt spid="194"/>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95"/>
                                        </p:tgtEl>
                                        <p:attrNameLst>
                                          <p:attrName>style.visibility</p:attrName>
                                        </p:attrNameLst>
                                      </p:cBhvr>
                                      <p:to>
                                        <p:strVal val="visible"/>
                                      </p:to>
                                    </p:set>
                                    <p:animEffect transition="in" filter="fade">
                                      <p:cBhvr>
                                        <p:cTn id="244" dur="500"/>
                                        <p:tgtEl>
                                          <p:spTgt spid="195"/>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96"/>
                                        </p:tgtEl>
                                        <p:attrNameLst>
                                          <p:attrName>style.visibility</p:attrName>
                                        </p:attrNameLst>
                                      </p:cBhvr>
                                      <p:to>
                                        <p:strVal val="visible"/>
                                      </p:to>
                                    </p:set>
                                    <p:animEffect transition="in" filter="fade">
                                      <p:cBhvr>
                                        <p:cTn id="247" dur="500"/>
                                        <p:tgtEl>
                                          <p:spTgt spid="196"/>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97"/>
                                        </p:tgtEl>
                                        <p:attrNameLst>
                                          <p:attrName>style.visibility</p:attrName>
                                        </p:attrNameLst>
                                      </p:cBhvr>
                                      <p:to>
                                        <p:strVal val="visible"/>
                                      </p:to>
                                    </p:set>
                                    <p:animEffect transition="in" filter="fade">
                                      <p:cBhvr>
                                        <p:cTn id="250" dur="500"/>
                                        <p:tgtEl>
                                          <p:spTgt spid="197"/>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98"/>
                                        </p:tgtEl>
                                        <p:attrNameLst>
                                          <p:attrName>style.visibility</p:attrName>
                                        </p:attrNameLst>
                                      </p:cBhvr>
                                      <p:to>
                                        <p:strVal val="visible"/>
                                      </p:to>
                                    </p:set>
                                    <p:animEffect transition="in" filter="fade">
                                      <p:cBhvr>
                                        <p:cTn id="253" dur="500"/>
                                        <p:tgtEl>
                                          <p:spTgt spid="198"/>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99"/>
                                        </p:tgtEl>
                                        <p:attrNameLst>
                                          <p:attrName>style.visibility</p:attrName>
                                        </p:attrNameLst>
                                      </p:cBhvr>
                                      <p:to>
                                        <p:strVal val="visible"/>
                                      </p:to>
                                    </p:set>
                                    <p:animEffect transition="in" filter="fade">
                                      <p:cBhvr>
                                        <p:cTn id="256" dur="500"/>
                                        <p:tgtEl>
                                          <p:spTgt spid="199"/>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200"/>
                                        </p:tgtEl>
                                        <p:attrNameLst>
                                          <p:attrName>style.visibility</p:attrName>
                                        </p:attrNameLst>
                                      </p:cBhvr>
                                      <p:to>
                                        <p:strVal val="visible"/>
                                      </p:to>
                                    </p:set>
                                    <p:animEffect transition="in" filter="fade">
                                      <p:cBhvr>
                                        <p:cTn id="259" dur="500"/>
                                        <p:tgtEl>
                                          <p:spTgt spid="200"/>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201"/>
                                        </p:tgtEl>
                                        <p:attrNameLst>
                                          <p:attrName>style.visibility</p:attrName>
                                        </p:attrNameLst>
                                      </p:cBhvr>
                                      <p:to>
                                        <p:strVal val="visible"/>
                                      </p:to>
                                    </p:set>
                                    <p:animEffect transition="in" filter="fade">
                                      <p:cBhvr>
                                        <p:cTn id="262" dur="500"/>
                                        <p:tgtEl>
                                          <p:spTgt spid="201"/>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202"/>
                                        </p:tgtEl>
                                        <p:attrNameLst>
                                          <p:attrName>style.visibility</p:attrName>
                                        </p:attrNameLst>
                                      </p:cBhvr>
                                      <p:to>
                                        <p:strVal val="visible"/>
                                      </p:to>
                                    </p:set>
                                    <p:animEffect transition="in" filter="fade">
                                      <p:cBhvr>
                                        <p:cTn id="265" dur="500"/>
                                        <p:tgtEl>
                                          <p:spTgt spid="202"/>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203"/>
                                        </p:tgtEl>
                                        <p:attrNameLst>
                                          <p:attrName>style.visibility</p:attrName>
                                        </p:attrNameLst>
                                      </p:cBhvr>
                                      <p:to>
                                        <p:strVal val="visible"/>
                                      </p:to>
                                    </p:set>
                                    <p:animEffect transition="in" filter="fade">
                                      <p:cBhvr>
                                        <p:cTn id="268" dur="500"/>
                                        <p:tgtEl>
                                          <p:spTgt spid="203"/>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204"/>
                                        </p:tgtEl>
                                        <p:attrNameLst>
                                          <p:attrName>style.visibility</p:attrName>
                                        </p:attrNameLst>
                                      </p:cBhvr>
                                      <p:to>
                                        <p:strVal val="visible"/>
                                      </p:to>
                                    </p:set>
                                    <p:animEffect transition="in" filter="fade">
                                      <p:cBhvr>
                                        <p:cTn id="271" dur="500"/>
                                        <p:tgtEl>
                                          <p:spTgt spid="204"/>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205"/>
                                        </p:tgtEl>
                                        <p:attrNameLst>
                                          <p:attrName>style.visibility</p:attrName>
                                        </p:attrNameLst>
                                      </p:cBhvr>
                                      <p:to>
                                        <p:strVal val="visible"/>
                                      </p:to>
                                    </p:set>
                                    <p:animEffect transition="in" filter="fade">
                                      <p:cBhvr>
                                        <p:cTn id="274" dur="500"/>
                                        <p:tgtEl>
                                          <p:spTgt spid="205"/>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206"/>
                                        </p:tgtEl>
                                        <p:attrNameLst>
                                          <p:attrName>style.visibility</p:attrName>
                                        </p:attrNameLst>
                                      </p:cBhvr>
                                      <p:to>
                                        <p:strVal val="visible"/>
                                      </p:to>
                                    </p:set>
                                    <p:animEffect transition="in" filter="fade">
                                      <p:cBhvr>
                                        <p:cTn id="277" dur="500"/>
                                        <p:tgtEl>
                                          <p:spTgt spid="206"/>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207"/>
                                        </p:tgtEl>
                                        <p:attrNameLst>
                                          <p:attrName>style.visibility</p:attrName>
                                        </p:attrNameLst>
                                      </p:cBhvr>
                                      <p:to>
                                        <p:strVal val="visible"/>
                                      </p:to>
                                    </p:set>
                                    <p:animEffect transition="in" filter="fade">
                                      <p:cBhvr>
                                        <p:cTn id="280" dur="500"/>
                                        <p:tgtEl>
                                          <p:spTgt spid="207"/>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208"/>
                                        </p:tgtEl>
                                        <p:attrNameLst>
                                          <p:attrName>style.visibility</p:attrName>
                                        </p:attrNameLst>
                                      </p:cBhvr>
                                      <p:to>
                                        <p:strVal val="visible"/>
                                      </p:to>
                                    </p:set>
                                    <p:animEffect transition="in" filter="fade">
                                      <p:cBhvr>
                                        <p:cTn id="283" dur="500"/>
                                        <p:tgtEl>
                                          <p:spTgt spid="208"/>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209"/>
                                        </p:tgtEl>
                                        <p:attrNameLst>
                                          <p:attrName>style.visibility</p:attrName>
                                        </p:attrNameLst>
                                      </p:cBhvr>
                                      <p:to>
                                        <p:strVal val="visible"/>
                                      </p:to>
                                    </p:set>
                                    <p:animEffect transition="in" filter="fade">
                                      <p:cBhvr>
                                        <p:cTn id="286" dur="500"/>
                                        <p:tgtEl>
                                          <p:spTgt spid="209"/>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210"/>
                                        </p:tgtEl>
                                        <p:attrNameLst>
                                          <p:attrName>style.visibility</p:attrName>
                                        </p:attrNameLst>
                                      </p:cBhvr>
                                      <p:to>
                                        <p:strVal val="visible"/>
                                      </p:to>
                                    </p:set>
                                    <p:animEffect transition="in" filter="fade">
                                      <p:cBhvr>
                                        <p:cTn id="289" dur="500"/>
                                        <p:tgtEl>
                                          <p:spTgt spid="210"/>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211"/>
                                        </p:tgtEl>
                                        <p:attrNameLst>
                                          <p:attrName>style.visibility</p:attrName>
                                        </p:attrNameLst>
                                      </p:cBhvr>
                                      <p:to>
                                        <p:strVal val="visible"/>
                                      </p:to>
                                    </p:set>
                                    <p:animEffect transition="in" filter="fade">
                                      <p:cBhvr>
                                        <p:cTn id="292" dur="500"/>
                                        <p:tgtEl>
                                          <p:spTgt spid="211"/>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212"/>
                                        </p:tgtEl>
                                        <p:attrNameLst>
                                          <p:attrName>style.visibility</p:attrName>
                                        </p:attrNameLst>
                                      </p:cBhvr>
                                      <p:to>
                                        <p:strVal val="visible"/>
                                      </p:to>
                                    </p:set>
                                    <p:animEffect transition="in" filter="fade">
                                      <p:cBhvr>
                                        <p:cTn id="295" dur="500"/>
                                        <p:tgtEl>
                                          <p:spTgt spid="212"/>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213"/>
                                        </p:tgtEl>
                                        <p:attrNameLst>
                                          <p:attrName>style.visibility</p:attrName>
                                        </p:attrNameLst>
                                      </p:cBhvr>
                                      <p:to>
                                        <p:strVal val="visible"/>
                                      </p:to>
                                    </p:set>
                                    <p:animEffect transition="in" filter="fade">
                                      <p:cBhvr>
                                        <p:cTn id="298" dur="500"/>
                                        <p:tgtEl>
                                          <p:spTgt spid="213"/>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214"/>
                                        </p:tgtEl>
                                        <p:attrNameLst>
                                          <p:attrName>style.visibility</p:attrName>
                                        </p:attrNameLst>
                                      </p:cBhvr>
                                      <p:to>
                                        <p:strVal val="visible"/>
                                      </p:to>
                                    </p:set>
                                    <p:animEffect transition="in" filter="fade">
                                      <p:cBhvr>
                                        <p:cTn id="301" dur="500"/>
                                        <p:tgtEl>
                                          <p:spTgt spid="214"/>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215"/>
                                        </p:tgtEl>
                                        <p:attrNameLst>
                                          <p:attrName>style.visibility</p:attrName>
                                        </p:attrNameLst>
                                      </p:cBhvr>
                                      <p:to>
                                        <p:strVal val="visible"/>
                                      </p:to>
                                    </p:set>
                                    <p:animEffect transition="in" filter="fade">
                                      <p:cBhvr>
                                        <p:cTn id="304" dur="500"/>
                                        <p:tgtEl>
                                          <p:spTgt spid="215"/>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216"/>
                                        </p:tgtEl>
                                        <p:attrNameLst>
                                          <p:attrName>style.visibility</p:attrName>
                                        </p:attrNameLst>
                                      </p:cBhvr>
                                      <p:to>
                                        <p:strVal val="visible"/>
                                      </p:to>
                                    </p:set>
                                    <p:animEffect transition="in" filter="fade">
                                      <p:cBhvr>
                                        <p:cTn id="307" dur="500"/>
                                        <p:tgtEl>
                                          <p:spTgt spid="216"/>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217"/>
                                        </p:tgtEl>
                                        <p:attrNameLst>
                                          <p:attrName>style.visibility</p:attrName>
                                        </p:attrNameLst>
                                      </p:cBhvr>
                                      <p:to>
                                        <p:strVal val="visible"/>
                                      </p:to>
                                    </p:set>
                                    <p:animEffect transition="in" filter="fade">
                                      <p:cBhvr>
                                        <p:cTn id="310" dur="500"/>
                                        <p:tgtEl>
                                          <p:spTgt spid="217"/>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218"/>
                                        </p:tgtEl>
                                        <p:attrNameLst>
                                          <p:attrName>style.visibility</p:attrName>
                                        </p:attrNameLst>
                                      </p:cBhvr>
                                      <p:to>
                                        <p:strVal val="visible"/>
                                      </p:to>
                                    </p:set>
                                    <p:animEffect transition="in" filter="fade">
                                      <p:cBhvr>
                                        <p:cTn id="313" dur="500"/>
                                        <p:tgtEl>
                                          <p:spTgt spid="21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219"/>
                                        </p:tgtEl>
                                        <p:attrNameLst>
                                          <p:attrName>style.visibility</p:attrName>
                                        </p:attrNameLst>
                                      </p:cBhvr>
                                      <p:to>
                                        <p:strVal val="visible"/>
                                      </p:to>
                                    </p:set>
                                    <p:animEffect transition="in" filter="fade">
                                      <p:cBhvr>
                                        <p:cTn id="316" dur="500"/>
                                        <p:tgtEl>
                                          <p:spTgt spid="219"/>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220"/>
                                        </p:tgtEl>
                                        <p:attrNameLst>
                                          <p:attrName>style.visibility</p:attrName>
                                        </p:attrNameLst>
                                      </p:cBhvr>
                                      <p:to>
                                        <p:strVal val="visible"/>
                                      </p:to>
                                    </p:set>
                                    <p:animEffect transition="in" filter="fade">
                                      <p:cBhvr>
                                        <p:cTn id="319" dur="500"/>
                                        <p:tgtEl>
                                          <p:spTgt spid="220"/>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221"/>
                                        </p:tgtEl>
                                        <p:attrNameLst>
                                          <p:attrName>style.visibility</p:attrName>
                                        </p:attrNameLst>
                                      </p:cBhvr>
                                      <p:to>
                                        <p:strVal val="visible"/>
                                      </p:to>
                                    </p:set>
                                    <p:animEffect transition="in" filter="fade">
                                      <p:cBhvr>
                                        <p:cTn id="322" dur="500"/>
                                        <p:tgtEl>
                                          <p:spTgt spid="221"/>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222"/>
                                        </p:tgtEl>
                                        <p:attrNameLst>
                                          <p:attrName>style.visibility</p:attrName>
                                        </p:attrNameLst>
                                      </p:cBhvr>
                                      <p:to>
                                        <p:strVal val="visible"/>
                                      </p:to>
                                    </p:set>
                                    <p:animEffect transition="in" filter="fade">
                                      <p:cBhvr>
                                        <p:cTn id="325" dur="500"/>
                                        <p:tgtEl>
                                          <p:spTgt spid="222"/>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223"/>
                                        </p:tgtEl>
                                        <p:attrNameLst>
                                          <p:attrName>style.visibility</p:attrName>
                                        </p:attrNameLst>
                                      </p:cBhvr>
                                      <p:to>
                                        <p:strVal val="visible"/>
                                      </p:to>
                                    </p:set>
                                    <p:animEffect transition="in" filter="fade">
                                      <p:cBhvr>
                                        <p:cTn id="328" dur="500"/>
                                        <p:tgtEl>
                                          <p:spTgt spid="223"/>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224"/>
                                        </p:tgtEl>
                                        <p:attrNameLst>
                                          <p:attrName>style.visibility</p:attrName>
                                        </p:attrNameLst>
                                      </p:cBhvr>
                                      <p:to>
                                        <p:strVal val="visible"/>
                                      </p:to>
                                    </p:set>
                                    <p:animEffect transition="in" filter="fade">
                                      <p:cBhvr>
                                        <p:cTn id="331" dur="500"/>
                                        <p:tgtEl>
                                          <p:spTgt spid="224"/>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225"/>
                                        </p:tgtEl>
                                        <p:attrNameLst>
                                          <p:attrName>style.visibility</p:attrName>
                                        </p:attrNameLst>
                                      </p:cBhvr>
                                      <p:to>
                                        <p:strVal val="visible"/>
                                      </p:to>
                                    </p:set>
                                    <p:animEffect transition="in" filter="fade">
                                      <p:cBhvr>
                                        <p:cTn id="334" dur="500"/>
                                        <p:tgtEl>
                                          <p:spTgt spid="225"/>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226"/>
                                        </p:tgtEl>
                                        <p:attrNameLst>
                                          <p:attrName>style.visibility</p:attrName>
                                        </p:attrNameLst>
                                      </p:cBhvr>
                                      <p:to>
                                        <p:strVal val="visible"/>
                                      </p:to>
                                    </p:set>
                                    <p:animEffect transition="in" filter="fade">
                                      <p:cBhvr>
                                        <p:cTn id="337" dur="500"/>
                                        <p:tgtEl>
                                          <p:spTgt spid="226"/>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227"/>
                                        </p:tgtEl>
                                        <p:attrNameLst>
                                          <p:attrName>style.visibility</p:attrName>
                                        </p:attrNameLst>
                                      </p:cBhvr>
                                      <p:to>
                                        <p:strVal val="visible"/>
                                      </p:to>
                                    </p:set>
                                    <p:animEffect transition="in" filter="fade">
                                      <p:cBhvr>
                                        <p:cTn id="340" dur="500"/>
                                        <p:tgtEl>
                                          <p:spTgt spid="227"/>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228"/>
                                        </p:tgtEl>
                                        <p:attrNameLst>
                                          <p:attrName>style.visibility</p:attrName>
                                        </p:attrNameLst>
                                      </p:cBhvr>
                                      <p:to>
                                        <p:strVal val="visible"/>
                                      </p:to>
                                    </p:set>
                                    <p:animEffect transition="in" filter="fade">
                                      <p:cBhvr>
                                        <p:cTn id="343" dur="500"/>
                                        <p:tgtEl>
                                          <p:spTgt spid="228"/>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229"/>
                                        </p:tgtEl>
                                        <p:attrNameLst>
                                          <p:attrName>style.visibility</p:attrName>
                                        </p:attrNameLst>
                                      </p:cBhvr>
                                      <p:to>
                                        <p:strVal val="visible"/>
                                      </p:to>
                                    </p:set>
                                    <p:animEffect transition="in" filter="fade">
                                      <p:cBhvr>
                                        <p:cTn id="346" dur="500"/>
                                        <p:tgtEl>
                                          <p:spTgt spid="229"/>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230"/>
                                        </p:tgtEl>
                                        <p:attrNameLst>
                                          <p:attrName>style.visibility</p:attrName>
                                        </p:attrNameLst>
                                      </p:cBhvr>
                                      <p:to>
                                        <p:strVal val="visible"/>
                                      </p:to>
                                    </p:set>
                                    <p:animEffect transition="in" filter="fade">
                                      <p:cBhvr>
                                        <p:cTn id="349" dur="500"/>
                                        <p:tgtEl>
                                          <p:spTgt spid="230"/>
                                        </p:tgtEl>
                                      </p:cBhvr>
                                    </p:animEffect>
                                  </p:childTnLst>
                                </p:cTn>
                              </p:par>
                              <p:par>
                                <p:cTn id="350" presetID="10" presetClass="entr" presetSubtype="0" fill="hold" nodeType="withEffect">
                                  <p:stCondLst>
                                    <p:cond delay="0"/>
                                  </p:stCondLst>
                                  <p:childTnLst>
                                    <p:set>
                                      <p:cBhvr>
                                        <p:cTn id="351" dur="1" fill="hold">
                                          <p:stCondLst>
                                            <p:cond delay="0"/>
                                          </p:stCondLst>
                                        </p:cTn>
                                        <p:tgtEl>
                                          <p:spTgt spid="233"/>
                                        </p:tgtEl>
                                        <p:attrNameLst>
                                          <p:attrName>style.visibility</p:attrName>
                                        </p:attrNameLst>
                                      </p:cBhvr>
                                      <p:to>
                                        <p:strVal val="visible"/>
                                      </p:to>
                                    </p:set>
                                    <p:animEffect transition="in" filter="fade">
                                      <p:cBhvr>
                                        <p:cTn id="352" dur="500"/>
                                        <p:tgtEl>
                                          <p:spTgt spid="233"/>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231"/>
                                        </p:tgtEl>
                                        <p:attrNameLst>
                                          <p:attrName>style.visibility</p:attrName>
                                        </p:attrNameLst>
                                      </p:cBhvr>
                                      <p:to>
                                        <p:strVal val="visible"/>
                                      </p:to>
                                    </p:set>
                                    <p:animEffect transition="in" filter="fade">
                                      <p:cBhvr>
                                        <p:cTn id="355" dur="500"/>
                                        <p:tgtEl>
                                          <p:spTgt spid="231"/>
                                        </p:tgtEl>
                                      </p:cBhvr>
                                    </p:animEffect>
                                  </p:childTnLst>
                                </p:cTn>
                              </p:par>
                              <p:par>
                                <p:cTn id="356" presetID="10" presetClass="entr" presetSubtype="0" fill="hold" nodeType="withEffect">
                                  <p:stCondLst>
                                    <p:cond delay="0"/>
                                  </p:stCondLst>
                                  <p:childTnLst>
                                    <p:set>
                                      <p:cBhvr>
                                        <p:cTn id="357" dur="1" fill="hold">
                                          <p:stCondLst>
                                            <p:cond delay="0"/>
                                          </p:stCondLst>
                                        </p:cTn>
                                        <p:tgtEl>
                                          <p:spTgt spid="234"/>
                                        </p:tgtEl>
                                        <p:attrNameLst>
                                          <p:attrName>style.visibility</p:attrName>
                                        </p:attrNameLst>
                                      </p:cBhvr>
                                      <p:to>
                                        <p:strVal val="visible"/>
                                      </p:to>
                                    </p:set>
                                    <p:animEffect transition="in" filter="fade">
                                      <p:cBhvr>
                                        <p:cTn id="358" dur="500"/>
                                        <p:tgtEl>
                                          <p:spTgt spid="234"/>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235"/>
                                        </p:tgtEl>
                                        <p:attrNameLst>
                                          <p:attrName>style.visibility</p:attrName>
                                        </p:attrNameLst>
                                      </p:cBhvr>
                                      <p:to>
                                        <p:strVal val="visible"/>
                                      </p:to>
                                    </p:set>
                                    <p:animEffect transition="in" filter="fade">
                                      <p:cBhvr>
                                        <p:cTn id="361" dur="500"/>
                                        <p:tgtEl>
                                          <p:spTgt spid="235"/>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236"/>
                                        </p:tgtEl>
                                        <p:attrNameLst>
                                          <p:attrName>style.visibility</p:attrName>
                                        </p:attrNameLst>
                                      </p:cBhvr>
                                      <p:to>
                                        <p:strVal val="visible"/>
                                      </p:to>
                                    </p:set>
                                    <p:animEffect transition="in" filter="fade">
                                      <p:cBhvr>
                                        <p:cTn id="364" dur="500"/>
                                        <p:tgtEl>
                                          <p:spTgt spid="236"/>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37"/>
                                        </p:tgtEl>
                                        <p:attrNameLst>
                                          <p:attrName>style.visibility</p:attrName>
                                        </p:attrNameLst>
                                      </p:cBhvr>
                                      <p:to>
                                        <p:strVal val="visible"/>
                                      </p:to>
                                    </p:set>
                                    <p:animEffect transition="in" filter="fade">
                                      <p:cBhvr>
                                        <p:cTn id="367" dur="500"/>
                                        <p:tgtEl>
                                          <p:spTgt spid="237"/>
                                        </p:tgtEl>
                                      </p:cBhvr>
                                    </p:animEffect>
                                  </p:childTnLst>
                                </p:cTn>
                              </p:par>
                            </p:childTnLst>
                          </p:cTn>
                        </p:par>
                      </p:childTnLst>
                    </p:cTn>
                  </p:par>
                  <p:par>
                    <p:cTn id="368" fill="hold">
                      <p:stCondLst>
                        <p:cond delay="indefinite"/>
                      </p:stCondLst>
                      <p:childTnLst>
                        <p:par>
                          <p:cTn id="369" fill="hold">
                            <p:stCondLst>
                              <p:cond delay="0"/>
                            </p:stCondLst>
                            <p:childTnLst>
                              <p:par>
                                <p:cTn id="370" presetID="10" presetClass="entr" presetSubtype="0" fill="hold" grpId="0" nodeType="clickEffect">
                                  <p:stCondLst>
                                    <p:cond delay="0"/>
                                  </p:stCondLst>
                                  <p:childTnLst>
                                    <p:set>
                                      <p:cBhvr>
                                        <p:cTn id="371" dur="1" fill="hold">
                                          <p:stCondLst>
                                            <p:cond delay="0"/>
                                          </p:stCondLst>
                                        </p:cTn>
                                        <p:tgtEl>
                                          <p:spTgt spid="238"/>
                                        </p:tgtEl>
                                        <p:attrNameLst>
                                          <p:attrName>style.visibility</p:attrName>
                                        </p:attrNameLst>
                                      </p:cBhvr>
                                      <p:to>
                                        <p:strVal val="visible"/>
                                      </p:to>
                                    </p:set>
                                    <p:animEffect transition="in" filter="fade">
                                      <p:cBhvr>
                                        <p:cTn id="3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animBg="1"/>
      <p:bldP spid="119" grpId="0" animBg="1"/>
      <p:bldP spid="120" grpId="0" animBg="1"/>
      <p:bldP spid="121" grpId="0" animBg="1"/>
      <p:bldP spid="122" grpId="0"/>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p:bldP spid="133" grpId="0"/>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p:bldP spid="150" grpId="0" animBg="1"/>
      <p:bldP spid="151" grpId="0" animBg="1"/>
      <p:bldP spid="152" grpId="0" animBg="1"/>
      <p:bldP spid="153" grpId="0" animBg="1"/>
      <p:bldP spid="154" grpId="0" animBg="1"/>
      <p:bldP spid="155" grpId="0" animBg="1"/>
      <p:bldP spid="156" grpId="0" animBg="1"/>
      <p:bldP spid="157" grpId="0"/>
      <p:bldP spid="158" grpId="0" animBg="1"/>
      <p:bldP spid="159" grpId="0" animBg="1"/>
      <p:bldP spid="160" grpId="0" animBg="1"/>
      <p:bldP spid="161" grpId="0" animBg="1"/>
      <p:bldP spid="162" grpId="0"/>
      <p:bldP spid="163" grpId="0" animBg="1"/>
      <p:bldP spid="164" grpId="0" animBg="1"/>
      <p:bldP spid="165" grpId="0" animBg="1"/>
      <p:bldP spid="166" grpId="0" animBg="1"/>
      <p:bldP spid="167" grpId="0"/>
      <p:bldP spid="168" grpId="0" animBg="1"/>
      <p:bldP spid="169" grpId="0" animBg="1"/>
      <p:bldP spid="170" grpId="0" animBg="1"/>
      <p:bldP spid="171" grpId="0" animBg="1"/>
      <p:bldP spid="172" grpId="0" animBg="1"/>
      <p:bldP spid="173" grpId="0" animBg="1"/>
      <p:bldP spid="174" grpId="0" animBg="1"/>
      <p:bldP spid="175" grpId="0"/>
      <p:bldP spid="176" grpId="0"/>
      <p:bldP spid="177" grpId="0" animBg="1"/>
      <p:bldP spid="178" grpId="0" animBg="1"/>
      <p:bldP spid="179" grpId="0" animBg="1"/>
      <p:bldP spid="180" grpId="0" animBg="1"/>
      <p:bldP spid="181" grpId="0" animBg="1"/>
      <p:bldP spid="182" grpId="0" animBg="1"/>
      <p:bldP spid="183" grpId="0" animBg="1"/>
      <p:bldP spid="184" grpId="0" animBg="1"/>
      <p:bldP spid="185" grpId="0"/>
      <p:bldP spid="186" grpId="0" animBg="1"/>
      <p:bldP spid="187" grpId="0" animBg="1"/>
      <p:bldP spid="188" grpId="0" animBg="1"/>
      <p:bldP spid="189" grpId="0" animBg="1"/>
      <p:bldP spid="190" grpId="0"/>
      <p:bldP spid="191" grpId="0" animBg="1"/>
      <p:bldP spid="192" grpId="0" animBg="1"/>
      <p:bldP spid="193" grpId="0" animBg="1"/>
      <p:bldP spid="194" grpId="0" animBg="1"/>
      <p:bldP spid="195" grpId="0"/>
      <p:bldP spid="196" grpId="0" animBg="1"/>
      <p:bldP spid="197" grpId="0" animBg="1"/>
      <p:bldP spid="198" grpId="0" animBg="1"/>
      <p:bldP spid="199" grpId="0"/>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p:bldP spid="226" grpId="0" animBg="1"/>
      <p:bldP spid="227" grpId="0" animBg="1"/>
      <p:bldP spid="228" grpId="0" animBg="1"/>
      <p:bldP spid="229" grpId="0" animBg="1"/>
      <p:bldP spid="230" grpId="0"/>
      <p:bldP spid="231" grpId="0"/>
      <p:bldP spid="235" grpId="0" animBg="1"/>
      <p:bldP spid="236" grpId="0" animBg="1"/>
      <p:bldP spid="237" grpId="0" animBg="1"/>
      <p:bldP spid="23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Words>
  <Application>Microsoft Office PowerPoint</Application>
  <PresentationFormat>Widescreen</PresentationFormat>
  <Paragraphs>59</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Fira Sans Extra Condensed Mediu</vt:lpstr>
      <vt:lpstr>Tahoma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Arash Fayyazi</dc:creator>
  <cp:lastModifiedBy>Arash Fayyazi</cp:lastModifiedBy>
  <cp:revision>1</cp:revision>
  <dcterms:created xsi:type="dcterms:W3CDTF">2021-09-30T01:13:39Z</dcterms:created>
  <dcterms:modified xsi:type="dcterms:W3CDTF">2021-09-30T01:14:15Z</dcterms:modified>
</cp:coreProperties>
</file>