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 Feng" initials="YF" lastIdx="2" clrIdx="0">
    <p:extLst>
      <p:ext uri="{19B8F6BF-5375-455C-9EA6-DF929625EA0E}">
        <p15:presenceInfo xmlns:p15="http://schemas.microsoft.com/office/powerpoint/2012/main" userId="195810e0454fc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FINN CODE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60160" y="1545336"/>
            <a:ext cx="548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WidthAdjustedInpurStream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WidthAdjustedOutputStream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Convol</a:t>
            </a:r>
            <a:r>
              <a:rPr lang="en-US" altLang="zh-CN" dirty="0" err="1" smtClean="0"/>
              <a:t>utionInputGenerator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Matrix_Vector_Activate_Stream_Batch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29768" y="704088"/>
            <a:ext cx="838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There are major Four </a:t>
            </a:r>
            <a:r>
              <a:rPr lang="en-US" altLang="zh-CN" smtClean="0"/>
              <a:t>Classes and </a:t>
            </a:r>
            <a:r>
              <a:rPr lang="en-US" altLang="zh-CN" dirty="0" smtClean="0"/>
              <a:t>one Function that we use in our code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9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29905" y="668740"/>
            <a:ext cx="395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Resource usage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24" y="1120816"/>
            <a:ext cx="5170439" cy="3348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30" y="1338289"/>
            <a:ext cx="5182049" cy="10287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92" y="2959320"/>
            <a:ext cx="3086367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3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29906" y="668740"/>
            <a:ext cx="200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Two Layer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61872" y="1243584"/>
            <a:ext cx="6830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When I adjust some the parameters, errors shows up.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Not satisfy our Vgg16 each layer’s size right 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5140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6981</TotalTime>
  <Words>82</Words>
  <Application>Microsoft Office PowerPoint</Application>
  <PresentationFormat>宽屏</PresentationFormat>
  <Paragraphs>28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285</cp:revision>
  <dcterms:created xsi:type="dcterms:W3CDTF">2021-02-08T18:24:14Z</dcterms:created>
  <dcterms:modified xsi:type="dcterms:W3CDTF">2021-11-17T09:24:53Z</dcterms:modified>
</cp:coreProperties>
</file>