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67" r:id="rId3"/>
    <p:sldId id="259" r:id="rId4"/>
    <p:sldId id="261" r:id="rId5"/>
    <p:sldId id="268" r:id="rId6"/>
    <p:sldId id="273" r:id="rId7"/>
    <p:sldId id="274" r:id="rId8"/>
    <p:sldId id="270" r:id="rId9"/>
    <p:sldId id="272" r:id="rId10"/>
    <p:sldId id="275" r:id="rId11"/>
    <p:sldId id="276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67"/>
            <p14:sldId id="259"/>
            <p14:sldId id="261"/>
            <p14:sldId id="268"/>
            <p14:sldId id="273"/>
            <p14:sldId id="274"/>
            <p14:sldId id="270"/>
            <p14:sldId id="272"/>
            <p14:sldId id="275"/>
            <p14:sldId id="276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4108" y="496943"/>
            <a:ext cx="122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one_layer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0" y="866275"/>
            <a:ext cx="10759760" cy="58025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006" y="255349"/>
            <a:ext cx="1593085" cy="10644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870" y="117349"/>
            <a:ext cx="1023443" cy="14978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064" y="2128740"/>
            <a:ext cx="1655612" cy="5678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108" y="2581669"/>
            <a:ext cx="4278723" cy="4918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2520" y="3483173"/>
            <a:ext cx="1560893" cy="496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3868" y="1711447"/>
            <a:ext cx="886513" cy="14023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90" y="5687953"/>
            <a:ext cx="7822506" cy="4885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82967" y="5039491"/>
            <a:ext cx="1468313" cy="504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108" y="496943"/>
            <a:ext cx="18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second_layer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8" y="995671"/>
            <a:ext cx="9885872" cy="500285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15410" y="920980"/>
            <a:ext cx="302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weight</a:t>
            </a:r>
          </a:p>
          <a:p>
            <a:r>
              <a:rPr lang="en-US" altLang="zh-CN" dirty="0" smtClean="0"/>
              <a:t>gmem1 </a:t>
            </a:r>
            <a:r>
              <a:rPr lang="en-US" altLang="zh-CN" dirty="0" err="1" smtClean="0"/>
              <a:t>input+output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60" y="528347"/>
            <a:ext cx="1598307" cy="109618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967" y="2733046"/>
            <a:ext cx="1608198" cy="9600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4" y="3095984"/>
            <a:ext cx="1366642" cy="94117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5379" y="1479532"/>
            <a:ext cx="1150638" cy="763909"/>
          </a:xfrm>
          <a:prstGeom prst="rect">
            <a:avLst/>
          </a:prstGeom>
        </p:spPr>
      </p:pic>
      <p:cxnSp>
        <p:nvCxnSpPr>
          <p:cNvPr id="35" name="直接箭头连接符 34"/>
          <p:cNvCxnSpPr>
            <a:stCxn id="30" idx="2"/>
          </p:cNvCxnSpPr>
          <p:nvPr/>
        </p:nvCxnSpPr>
        <p:spPr>
          <a:xfrm flipH="1">
            <a:off x="7159925" y="1624531"/>
            <a:ext cx="90889" cy="1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1" idx="3"/>
          </p:cNvCxnSpPr>
          <p:nvPr/>
        </p:nvCxnSpPr>
        <p:spPr>
          <a:xfrm>
            <a:off x="9658165" y="3213060"/>
            <a:ext cx="219080" cy="12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2"/>
          </p:cNvCxnSpPr>
          <p:nvPr/>
        </p:nvCxnSpPr>
        <p:spPr>
          <a:xfrm flipH="1">
            <a:off x="10196423" y="4037162"/>
            <a:ext cx="809482" cy="49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</p:cNvCxnSpPr>
          <p:nvPr/>
        </p:nvCxnSpPr>
        <p:spPr>
          <a:xfrm flipH="1">
            <a:off x="10429469" y="1861487"/>
            <a:ext cx="695910" cy="1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489" y="2002012"/>
            <a:ext cx="1245798" cy="81084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751" y="3095984"/>
            <a:ext cx="1254218" cy="869202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5790" y="4341528"/>
            <a:ext cx="1690497" cy="1004130"/>
          </a:xfrm>
          <a:prstGeom prst="rect">
            <a:avLst/>
          </a:prstGeom>
        </p:spPr>
      </p:pic>
      <p:cxnSp>
        <p:nvCxnSpPr>
          <p:cNvPr id="47" name="直接箭头连接符 46"/>
          <p:cNvCxnSpPr>
            <a:stCxn id="43" idx="3"/>
          </p:cNvCxnSpPr>
          <p:nvPr/>
        </p:nvCxnSpPr>
        <p:spPr>
          <a:xfrm>
            <a:off x="4796287" y="2407434"/>
            <a:ext cx="931653" cy="56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</p:cNvCxnSpPr>
          <p:nvPr/>
        </p:nvCxnSpPr>
        <p:spPr>
          <a:xfrm>
            <a:off x="3539969" y="3530585"/>
            <a:ext cx="2231103" cy="49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</p:cNvCxnSpPr>
          <p:nvPr/>
        </p:nvCxnSpPr>
        <p:spPr>
          <a:xfrm>
            <a:off x="4796287" y="4843593"/>
            <a:ext cx="931653" cy="18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9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108" y="496943"/>
            <a:ext cx="18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second_layer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5410" y="920980"/>
            <a:ext cx="302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weight</a:t>
            </a:r>
          </a:p>
          <a:p>
            <a:r>
              <a:rPr lang="en-US" altLang="zh-CN" dirty="0" smtClean="0"/>
              <a:t>gmem1 </a:t>
            </a:r>
            <a:r>
              <a:rPr lang="en-US" altLang="zh-CN" dirty="0" err="1" smtClean="0"/>
              <a:t>input+output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41" y="1697516"/>
            <a:ext cx="80867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108" y="496943"/>
            <a:ext cx="18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second_layer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6" y="866275"/>
            <a:ext cx="11038808" cy="5991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664" y="1520945"/>
            <a:ext cx="1130751" cy="6874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963" y="2560074"/>
            <a:ext cx="1089777" cy="6059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2560" y="779952"/>
            <a:ext cx="1301877" cy="80252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556" y="2525664"/>
            <a:ext cx="1192602" cy="7246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6788" y="3710574"/>
            <a:ext cx="1337425" cy="77404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651" y="3862137"/>
            <a:ext cx="1099570" cy="7252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8418" y="5401303"/>
            <a:ext cx="1423538" cy="762249"/>
          </a:xfrm>
          <a:prstGeom prst="rect">
            <a:avLst/>
          </a:prstGeom>
        </p:spPr>
      </p:pic>
      <p:cxnSp>
        <p:nvCxnSpPr>
          <p:cNvPr id="3" name="直接箭头连接符 2"/>
          <p:cNvCxnSpPr>
            <a:stCxn id="16" idx="3"/>
          </p:cNvCxnSpPr>
          <p:nvPr/>
        </p:nvCxnSpPr>
        <p:spPr>
          <a:xfrm>
            <a:off x="7031158" y="2887974"/>
            <a:ext cx="568714" cy="36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99415" y="1846053"/>
            <a:ext cx="151619" cy="43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</p:cNvCxnSpPr>
          <p:nvPr/>
        </p:nvCxnSpPr>
        <p:spPr>
          <a:xfrm>
            <a:off x="9583740" y="2863032"/>
            <a:ext cx="138230" cy="14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</p:cNvCxnSpPr>
          <p:nvPr/>
        </p:nvCxnSpPr>
        <p:spPr>
          <a:xfrm>
            <a:off x="9644213" y="4097595"/>
            <a:ext cx="181274" cy="38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</p:cNvCxnSpPr>
          <p:nvPr/>
        </p:nvCxnSpPr>
        <p:spPr>
          <a:xfrm flipH="1">
            <a:off x="11231592" y="1582479"/>
            <a:ext cx="51907" cy="37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</p:cNvCxnSpPr>
          <p:nvPr/>
        </p:nvCxnSpPr>
        <p:spPr>
          <a:xfrm>
            <a:off x="4325221" y="4224761"/>
            <a:ext cx="1877171" cy="18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3"/>
          </p:cNvCxnSpPr>
          <p:nvPr/>
        </p:nvCxnSpPr>
        <p:spPr>
          <a:xfrm flipV="1">
            <a:off x="10541956" y="5667555"/>
            <a:ext cx="172052" cy="1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68206" y="1075765"/>
            <a:ext cx="30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</a:t>
            </a:r>
            <a:r>
              <a:rPr lang="en-US" altLang="zh-CN" dirty="0" err="1" smtClean="0"/>
              <a:t>output+weight</a:t>
            </a:r>
            <a:endParaRPr lang="en-US" altLang="zh-CN" dirty="0" smtClean="0"/>
          </a:p>
          <a:p>
            <a:r>
              <a:rPr lang="en-US" altLang="zh-CN" dirty="0" smtClean="0"/>
              <a:t>gmem1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3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108" y="496943"/>
            <a:ext cx="18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second_layer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31" y="1500816"/>
            <a:ext cx="7972425" cy="3752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8206" y="1075765"/>
            <a:ext cx="48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</a:t>
            </a:r>
            <a:r>
              <a:rPr lang="en-US" altLang="zh-CN" dirty="0" err="1" smtClean="0"/>
              <a:t>output+weight</a:t>
            </a:r>
            <a:endParaRPr lang="en-US" altLang="zh-CN" dirty="0" smtClean="0"/>
          </a:p>
          <a:p>
            <a:r>
              <a:rPr lang="en-US" altLang="zh-CN" dirty="0" smtClean="0"/>
              <a:t>gmem1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5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108" y="496943"/>
            <a:ext cx="122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one_layer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866275"/>
            <a:ext cx="10759760" cy="580252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45" y="1448969"/>
            <a:ext cx="1166759" cy="6731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421" y="2384448"/>
            <a:ext cx="975366" cy="6142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2560" y="1258558"/>
            <a:ext cx="1243240" cy="80315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011" y="2317181"/>
            <a:ext cx="1189838" cy="7883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2034" y="3533558"/>
            <a:ext cx="1361446" cy="85816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130" y="3674778"/>
            <a:ext cx="1024423" cy="57051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3354" y="5059976"/>
            <a:ext cx="1278866" cy="794135"/>
          </a:xfrm>
          <a:prstGeom prst="rect">
            <a:avLst/>
          </a:prstGeom>
        </p:spPr>
      </p:pic>
      <p:cxnSp>
        <p:nvCxnSpPr>
          <p:cNvPr id="3" name="直接箭头连接符 2"/>
          <p:cNvCxnSpPr>
            <a:stCxn id="22" idx="1"/>
          </p:cNvCxnSpPr>
          <p:nvPr/>
        </p:nvCxnSpPr>
        <p:spPr>
          <a:xfrm flipH="1">
            <a:off x="10541956" y="1660136"/>
            <a:ext cx="90604" cy="65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0" idx="3"/>
          </p:cNvCxnSpPr>
          <p:nvPr/>
        </p:nvCxnSpPr>
        <p:spPr>
          <a:xfrm>
            <a:off x="8555104" y="1785534"/>
            <a:ext cx="171449" cy="27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555104" y="2998721"/>
            <a:ext cx="563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21849" y="2725947"/>
            <a:ext cx="600053" cy="37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4" idx="3"/>
          </p:cNvCxnSpPr>
          <p:nvPr/>
        </p:nvCxnSpPr>
        <p:spPr>
          <a:xfrm>
            <a:off x="3683480" y="3962640"/>
            <a:ext cx="2018580" cy="3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726553" y="3985404"/>
            <a:ext cx="503711" cy="33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3"/>
          </p:cNvCxnSpPr>
          <p:nvPr/>
        </p:nvCxnSpPr>
        <p:spPr>
          <a:xfrm>
            <a:off x="9682220" y="5457044"/>
            <a:ext cx="402059" cy="6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68206" y="1075765"/>
            <a:ext cx="48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</a:t>
            </a:r>
            <a:r>
              <a:rPr lang="en-US" altLang="zh-CN" dirty="0" err="1" smtClean="0"/>
              <a:t>output+weight</a:t>
            </a:r>
            <a:endParaRPr lang="en-US" altLang="zh-CN" dirty="0" smtClean="0"/>
          </a:p>
          <a:p>
            <a:r>
              <a:rPr lang="en-US" altLang="zh-CN" smtClean="0"/>
              <a:t>gmem1 input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345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14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14108" y="496943"/>
            <a:ext cx="122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one_layer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89" y="1800131"/>
            <a:ext cx="9435203" cy="35371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4108" y="978488"/>
            <a:ext cx="48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</a:t>
            </a:r>
            <a:r>
              <a:rPr lang="en-US" altLang="zh-CN" dirty="0" err="1" smtClean="0"/>
              <a:t>output+weight</a:t>
            </a:r>
            <a:endParaRPr lang="en-US" altLang="zh-CN" dirty="0" smtClean="0"/>
          </a:p>
          <a:p>
            <a:r>
              <a:rPr lang="en-US" altLang="zh-CN" dirty="0" smtClean="0"/>
              <a:t>gmem1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3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1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2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14108" y="496943"/>
            <a:ext cx="122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two_layer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38" y="866275"/>
            <a:ext cx="8602454" cy="5991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925" y="1245168"/>
            <a:ext cx="882590" cy="564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925" y="2105474"/>
            <a:ext cx="1229444" cy="6987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8147" y="1393521"/>
            <a:ext cx="1172875" cy="83147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138" y="1813444"/>
            <a:ext cx="1299638" cy="82310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2234" y="2698271"/>
            <a:ext cx="1201139" cy="81172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5932" y="2919323"/>
            <a:ext cx="1371671" cy="7287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3658" y="4029520"/>
            <a:ext cx="1458290" cy="76965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7721" y="4902140"/>
            <a:ext cx="1175215" cy="84019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5236" y="4526864"/>
            <a:ext cx="1394558" cy="79537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65236" y="5951742"/>
            <a:ext cx="1229444" cy="638734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8462515" y="1527213"/>
            <a:ext cx="115088" cy="28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8809369" y="2303253"/>
            <a:ext cx="84465" cy="1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1" idx="2"/>
          </p:cNvCxnSpPr>
          <p:nvPr/>
        </p:nvCxnSpPr>
        <p:spPr>
          <a:xfrm flipH="1">
            <a:off x="9618147" y="2224996"/>
            <a:ext cx="586438" cy="25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4" idx="3"/>
          </p:cNvCxnSpPr>
          <p:nvPr/>
        </p:nvCxnSpPr>
        <p:spPr>
          <a:xfrm>
            <a:off x="8577603" y="3283673"/>
            <a:ext cx="231766" cy="22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2" idx="3"/>
          </p:cNvCxnSpPr>
          <p:nvPr/>
        </p:nvCxnSpPr>
        <p:spPr>
          <a:xfrm>
            <a:off x="6798776" y="2224996"/>
            <a:ext cx="407156" cy="41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3" idx="3"/>
          </p:cNvCxnSpPr>
          <p:nvPr/>
        </p:nvCxnSpPr>
        <p:spPr>
          <a:xfrm>
            <a:off x="4563373" y="3104136"/>
            <a:ext cx="1552755" cy="46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5" idx="3"/>
          </p:cNvCxnSpPr>
          <p:nvPr/>
        </p:nvCxnSpPr>
        <p:spPr>
          <a:xfrm>
            <a:off x="4691948" y="4414347"/>
            <a:ext cx="570165" cy="4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6" idx="1"/>
          </p:cNvCxnSpPr>
          <p:nvPr/>
        </p:nvCxnSpPr>
        <p:spPr>
          <a:xfrm flipH="1">
            <a:off x="5270740" y="5322240"/>
            <a:ext cx="436981" cy="7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8" idx="3"/>
          </p:cNvCxnSpPr>
          <p:nvPr/>
        </p:nvCxnSpPr>
        <p:spPr>
          <a:xfrm>
            <a:off x="8994680" y="6271109"/>
            <a:ext cx="165114" cy="5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68206" y="1075765"/>
            <a:ext cx="48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</a:t>
            </a:r>
            <a:r>
              <a:rPr lang="en-US" altLang="zh-CN" dirty="0" err="1" smtClean="0"/>
              <a:t>output+weight</a:t>
            </a:r>
            <a:endParaRPr lang="en-US" altLang="zh-CN" dirty="0" smtClean="0"/>
          </a:p>
          <a:p>
            <a:r>
              <a:rPr lang="en-US" altLang="zh-CN" dirty="0" smtClean="0"/>
              <a:t>gmem1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108" y="496943"/>
            <a:ext cx="122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two_layer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16" y="1038722"/>
            <a:ext cx="8343900" cy="4267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8206" y="1075765"/>
            <a:ext cx="48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</a:t>
            </a:r>
            <a:r>
              <a:rPr lang="en-US" altLang="zh-CN" dirty="0" err="1" smtClean="0"/>
              <a:t>output+weight</a:t>
            </a:r>
            <a:endParaRPr lang="en-US" altLang="zh-CN" dirty="0" smtClean="0"/>
          </a:p>
          <a:p>
            <a:r>
              <a:rPr lang="en-US" altLang="zh-CN" dirty="0" smtClean="0"/>
              <a:t>gmem1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9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108" y="496943"/>
            <a:ext cx="18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two_layer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442912"/>
            <a:ext cx="8405602" cy="652266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15410" y="920980"/>
            <a:ext cx="302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weight</a:t>
            </a:r>
          </a:p>
          <a:p>
            <a:r>
              <a:rPr lang="en-US" altLang="zh-CN" dirty="0" smtClean="0"/>
              <a:t>gmem1 </a:t>
            </a:r>
            <a:r>
              <a:rPr lang="en-US" altLang="zh-CN" dirty="0" err="1" smtClean="0"/>
              <a:t>input+output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980" y="681609"/>
            <a:ext cx="1350304" cy="8060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945" y="116331"/>
            <a:ext cx="1579276" cy="96831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502" y="1779378"/>
            <a:ext cx="1475238" cy="903440"/>
          </a:xfrm>
          <a:prstGeom prst="rect">
            <a:avLst/>
          </a:prstGeom>
        </p:spPr>
      </p:pic>
      <p:cxnSp>
        <p:nvCxnSpPr>
          <p:cNvPr id="31" name="直接箭头连接符 30"/>
          <p:cNvCxnSpPr>
            <a:stCxn id="27" idx="3"/>
          </p:cNvCxnSpPr>
          <p:nvPr/>
        </p:nvCxnSpPr>
        <p:spPr>
          <a:xfrm>
            <a:off x="8583284" y="1084647"/>
            <a:ext cx="215659" cy="48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1"/>
          </p:cNvCxnSpPr>
          <p:nvPr/>
        </p:nvCxnSpPr>
        <p:spPr>
          <a:xfrm flipH="1">
            <a:off x="9420045" y="600489"/>
            <a:ext cx="1190900" cy="117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1"/>
          </p:cNvCxnSpPr>
          <p:nvPr/>
        </p:nvCxnSpPr>
        <p:spPr>
          <a:xfrm flipH="1" flipV="1">
            <a:off x="10431433" y="2156604"/>
            <a:ext cx="222069" cy="7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3977" y="3236175"/>
            <a:ext cx="1495769" cy="757856"/>
          </a:xfrm>
          <a:prstGeom prst="rect">
            <a:avLst/>
          </a:prstGeom>
        </p:spPr>
      </p:pic>
      <p:cxnSp>
        <p:nvCxnSpPr>
          <p:cNvPr id="38" name="直接箭头连接符 37"/>
          <p:cNvCxnSpPr>
            <a:stCxn id="36" idx="1"/>
          </p:cNvCxnSpPr>
          <p:nvPr/>
        </p:nvCxnSpPr>
        <p:spPr>
          <a:xfrm flipH="1" flipV="1">
            <a:off x="10360325" y="3377550"/>
            <a:ext cx="313652" cy="2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3925" y="1715637"/>
            <a:ext cx="1338802" cy="707977"/>
          </a:xfrm>
          <a:prstGeom prst="rect">
            <a:avLst/>
          </a:prstGeom>
        </p:spPr>
      </p:pic>
      <p:cxnSp>
        <p:nvCxnSpPr>
          <p:cNvPr id="41" name="直接箭头连接符 40"/>
          <p:cNvCxnSpPr>
            <a:stCxn id="39" idx="2"/>
          </p:cNvCxnSpPr>
          <p:nvPr/>
        </p:nvCxnSpPr>
        <p:spPr>
          <a:xfrm>
            <a:off x="7883326" y="2423614"/>
            <a:ext cx="1321059" cy="71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4432" y="1409815"/>
            <a:ext cx="1233359" cy="739125"/>
          </a:xfrm>
          <a:prstGeom prst="rect">
            <a:avLst/>
          </a:prstGeom>
        </p:spPr>
      </p:pic>
      <p:cxnSp>
        <p:nvCxnSpPr>
          <p:cNvPr id="44" name="直接箭头连接符 43"/>
          <p:cNvCxnSpPr>
            <a:stCxn id="42" idx="3"/>
          </p:cNvCxnSpPr>
          <p:nvPr/>
        </p:nvCxnSpPr>
        <p:spPr>
          <a:xfrm>
            <a:off x="5507791" y="1779378"/>
            <a:ext cx="838816" cy="45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1287" y="2284084"/>
            <a:ext cx="1503145" cy="874453"/>
          </a:xfrm>
          <a:prstGeom prst="rect">
            <a:avLst/>
          </a:prstGeom>
        </p:spPr>
      </p:pic>
      <p:cxnSp>
        <p:nvCxnSpPr>
          <p:cNvPr id="47" name="直接箭头连接符 46"/>
          <p:cNvCxnSpPr/>
          <p:nvPr/>
        </p:nvCxnSpPr>
        <p:spPr>
          <a:xfrm>
            <a:off x="4274432" y="2715562"/>
            <a:ext cx="2041077" cy="42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6799" y="3679634"/>
            <a:ext cx="1650782" cy="859080"/>
          </a:xfrm>
          <a:prstGeom prst="rect">
            <a:avLst/>
          </a:prstGeom>
        </p:spPr>
      </p:pic>
      <p:cxnSp>
        <p:nvCxnSpPr>
          <p:cNvPr id="50" name="直接箭头连接符 49"/>
          <p:cNvCxnSpPr>
            <a:stCxn id="48" idx="3"/>
          </p:cNvCxnSpPr>
          <p:nvPr/>
        </p:nvCxnSpPr>
        <p:spPr>
          <a:xfrm flipV="1">
            <a:off x="4417581" y="4097547"/>
            <a:ext cx="2033120" cy="1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5608" y="4097547"/>
            <a:ext cx="1434476" cy="85172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 flipH="1">
            <a:off x="6346607" y="4538714"/>
            <a:ext cx="1917499" cy="50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4829" y="5398632"/>
            <a:ext cx="1592563" cy="788398"/>
          </a:xfrm>
          <a:prstGeom prst="rect">
            <a:avLst/>
          </a:prstGeom>
        </p:spPr>
      </p:pic>
      <p:cxnSp>
        <p:nvCxnSpPr>
          <p:cNvPr id="56" name="直接箭头连接符 55"/>
          <p:cNvCxnSpPr>
            <a:stCxn id="54" idx="3"/>
          </p:cNvCxnSpPr>
          <p:nvPr/>
        </p:nvCxnSpPr>
        <p:spPr>
          <a:xfrm>
            <a:off x="5687392" y="5792831"/>
            <a:ext cx="763309" cy="18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6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108" y="496943"/>
            <a:ext cx="18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two_layer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5410" y="920980"/>
            <a:ext cx="302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weight</a:t>
            </a:r>
          </a:p>
          <a:p>
            <a:r>
              <a:rPr lang="en-US" altLang="zh-CN" dirty="0" smtClean="0"/>
              <a:t>gmem1 </a:t>
            </a:r>
            <a:r>
              <a:rPr lang="en-US" altLang="zh-CN" dirty="0" err="1" smtClean="0"/>
              <a:t>input+output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02" y="1684308"/>
            <a:ext cx="8067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0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108" y="496943"/>
            <a:ext cx="18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second_layer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6" y="866275"/>
            <a:ext cx="11038808" cy="59917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808" y="1567312"/>
            <a:ext cx="1040119" cy="65830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871" y="2526502"/>
            <a:ext cx="1295220" cy="80029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2544" y="1198471"/>
            <a:ext cx="1077403" cy="7376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704" y="2586802"/>
            <a:ext cx="1174450" cy="73999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967" y="3791130"/>
            <a:ext cx="1202038" cy="83761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861" y="3739420"/>
            <a:ext cx="1232230" cy="7329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571" y="5144578"/>
            <a:ext cx="1535952" cy="877687"/>
          </a:xfrm>
          <a:prstGeom prst="rect">
            <a:avLst/>
          </a:prstGeom>
        </p:spPr>
      </p:pic>
      <p:cxnSp>
        <p:nvCxnSpPr>
          <p:cNvPr id="3" name="直接箭头连接符 2"/>
          <p:cNvCxnSpPr>
            <a:stCxn id="23" idx="3"/>
          </p:cNvCxnSpPr>
          <p:nvPr/>
        </p:nvCxnSpPr>
        <p:spPr>
          <a:xfrm>
            <a:off x="5794005" y="4209940"/>
            <a:ext cx="425640" cy="26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2" idx="3"/>
          </p:cNvCxnSpPr>
          <p:nvPr/>
        </p:nvCxnSpPr>
        <p:spPr>
          <a:xfrm>
            <a:off x="7039154" y="2956802"/>
            <a:ext cx="517586" cy="27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9" idx="3"/>
          </p:cNvCxnSpPr>
          <p:nvPr/>
        </p:nvCxnSpPr>
        <p:spPr>
          <a:xfrm>
            <a:off x="9181927" y="1896464"/>
            <a:ext cx="186360" cy="21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4" idx="3"/>
          </p:cNvCxnSpPr>
          <p:nvPr/>
        </p:nvCxnSpPr>
        <p:spPr>
          <a:xfrm>
            <a:off x="9696091" y="4105883"/>
            <a:ext cx="138022" cy="36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2"/>
          </p:cNvCxnSpPr>
          <p:nvPr/>
        </p:nvCxnSpPr>
        <p:spPr>
          <a:xfrm flipH="1">
            <a:off x="11214340" y="1936152"/>
            <a:ext cx="116906" cy="28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</p:cNvCxnSpPr>
          <p:nvPr/>
        </p:nvCxnSpPr>
        <p:spPr>
          <a:xfrm>
            <a:off x="10426523" y="5583422"/>
            <a:ext cx="278858" cy="6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8206" y="1075765"/>
            <a:ext cx="48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</a:t>
            </a:r>
            <a:r>
              <a:rPr lang="en-US" altLang="zh-CN" dirty="0" err="1" smtClean="0"/>
              <a:t>output+weight</a:t>
            </a:r>
            <a:endParaRPr lang="en-US" altLang="zh-CN" dirty="0" smtClean="0"/>
          </a:p>
          <a:p>
            <a:r>
              <a:rPr lang="en-US" altLang="zh-CN" dirty="0" smtClean="0"/>
              <a:t>gmem1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16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14108" y="496943"/>
            <a:ext cx="180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second_layer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35" y="1478172"/>
            <a:ext cx="8467725" cy="3867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8206" y="1075765"/>
            <a:ext cx="48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gmem0 </a:t>
            </a:r>
            <a:r>
              <a:rPr lang="en-US" altLang="zh-CN" dirty="0" err="1" smtClean="0"/>
              <a:t>output+weight</a:t>
            </a:r>
            <a:endParaRPr lang="en-US" altLang="zh-CN" dirty="0" smtClean="0"/>
          </a:p>
          <a:p>
            <a:r>
              <a:rPr lang="en-US" altLang="zh-CN" dirty="0" smtClean="0"/>
              <a:t>gmem1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874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9204</TotalTime>
  <Words>217</Words>
  <Application>Microsoft Office PowerPoint</Application>
  <PresentationFormat>宽屏</PresentationFormat>
  <Paragraphs>115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331</cp:revision>
  <dcterms:created xsi:type="dcterms:W3CDTF">2021-02-08T18:24:14Z</dcterms:created>
  <dcterms:modified xsi:type="dcterms:W3CDTF">2021-11-29T19:19:44Z</dcterms:modified>
</cp:coreProperties>
</file>