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60"/>
            <p14:sldId id="258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27174" y="1023036"/>
            <a:ext cx="115009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template&lt;class </a:t>
            </a:r>
            <a:r>
              <a:rPr lang="en-US" altLang="zh-CN" dirty="0">
                <a:solidFill>
                  <a:srgbClr val="000000"/>
                </a:solidFill>
              </a:rPr>
              <a:t>T&gt;class </a:t>
            </a:r>
            <a:r>
              <a:rPr lang="en-US" altLang="zh-CN" dirty="0" err="1">
                <a:solidFill>
                  <a:srgbClr val="000000"/>
                </a:solidFill>
              </a:rPr>
              <a:t>input_data</a:t>
            </a:r>
            <a:r>
              <a:rPr lang="en-US" altLang="zh-CN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public</a:t>
            </a:r>
            <a:r>
              <a:rPr lang="en-US" altLang="zh-CN" dirty="0">
                <a:solidFill>
                  <a:srgbClr val="000000"/>
                </a:solidFill>
              </a:rPr>
              <a:t>:	</a:t>
            </a:r>
            <a:r>
              <a:rPr lang="en-US" altLang="zh-CN" dirty="0" err="1">
                <a:solidFill>
                  <a:srgbClr val="000000"/>
                </a:solidFill>
              </a:rPr>
              <a:t>input_data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k,int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c,int</a:t>
            </a:r>
            <a:r>
              <a:rPr lang="en-US" altLang="zh-CN" dirty="0">
                <a:solidFill>
                  <a:srgbClr val="000000"/>
                </a:solidFill>
              </a:rPr>
              <a:t> d, </a:t>
            </a:r>
            <a:r>
              <a:rPr lang="en-US" altLang="zh-CN" dirty="0" err="1">
                <a:solidFill>
                  <a:srgbClr val="000000"/>
                </a:solidFill>
              </a:rPr>
              <a:t>data_type</a:t>
            </a:r>
            <a:r>
              <a:rPr lang="en-US" altLang="zh-CN" dirty="0">
                <a:solidFill>
                  <a:srgbClr val="000000"/>
                </a:solidFill>
              </a:rPr>
              <a:t> t</a:t>
            </a:r>
            <a:r>
              <a:rPr lang="en-US" altLang="zh-CN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	T**** </a:t>
            </a:r>
            <a:r>
              <a:rPr lang="en-US" altLang="zh-CN" dirty="0" err="1">
                <a:solidFill>
                  <a:srgbClr val="000000"/>
                </a:solidFill>
              </a:rPr>
              <a:t>matrix_gen</a:t>
            </a:r>
            <a:r>
              <a:rPr lang="en-US" altLang="zh-CN" dirty="0" smtClean="0">
                <a:solidFill>
                  <a:srgbClr val="00000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	void </a:t>
            </a:r>
            <a:r>
              <a:rPr lang="en-US" altLang="zh-CN" dirty="0" err="1">
                <a:solidFill>
                  <a:srgbClr val="000000"/>
                </a:solidFill>
              </a:rPr>
              <a:t>organize_data</a:t>
            </a:r>
            <a:r>
              <a:rPr lang="en-US" altLang="zh-CN" dirty="0" smtClean="0">
                <a:solidFill>
                  <a:srgbClr val="00000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	void </a:t>
            </a:r>
            <a:r>
              <a:rPr lang="en-US" altLang="zh-CN" dirty="0" err="1">
                <a:solidFill>
                  <a:srgbClr val="000000"/>
                </a:solidFill>
              </a:rPr>
              <a:t>print_matrix</a:t>
            </a:r>
            <a:r>
              <a:rPr lang="en-US" altLang="zh-CN" dirty="0" smtClean="0">
                <a:solidFill>
                  <a:srgbClr val="00000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	void print_vector</a:t>
            </a:r>
            <a:r>
              <a:rPr lang="en-US" altLang="zh-CN" dirty="0" smtClean="0">
                <a:solidFill>
                  <a:srgbClr val="00000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input_data</a:t>
            </a:r>
            <a:r>
              <a:rPr lang="en-US" altLang="zh-CN" dirty="0">
                <a:solidFill>
                  <a:srgbClr val="FF0000"/>
                </a:solidFill>
              </a:rPr>
              <a:t> operator * (</a:t>
            </a:r>
            <a:r>
              <a:rPr lang="en-US" altLang="zh-CN" dirty="0" err="1">
                <a:solidFill>
                  <a:srgbClr val="FF0000"/>
                </a:solidFill>
              </a:rPr>
              <a:t>input_data</a:t>
            </a:r>
            <a:r>
              <a:rPr lang="en-US" altLang="zh-CN" dirty="0">
                <a:solidFill>
                  <a:srgbClr val="FF0000"/>
                </a:solidFill>
              </a:rPr>
              <a:t> &amp; data2)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;// need your help to complete it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soft_matrix_gen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a,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b,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c); //need your help to complete </a:t>
            </a:r>
            <a:r>
              <a:rPr lang="en-US" altLang="zh-CN" dirty="0" smtClean="0">
                <a:solidFill>
                  <a:srgbClr val="FF0000"/>
                </a:solidFill>
              </a:rPr>
              <a:t>it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pooling(); //need your help to complete it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private</a:t>
            </a:r>
            <a:r>
              <a:rPr lang="en-US" altLang="zh-CN" dirty="0">
                <a:solidFill>
                  <a:srgbClr val="000000"/>
                </a:solidFill>
              </a:rPr>
              <a:t>: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kernel,channel,dim</a:t>
            </a:r>
            <a:r>
              <a:rPr lang="en-US" altLang="zh-CN" dirty="0" smtClean="0">
                <a:solidFill>
                  <a:srgbClr val="000000"/>
                </a:solidFill>
              </a:rPr>
              <a:t>; // number of kernels, number of channels, array high = array width = dim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data_type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dt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	T ****matrix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T </a:t>
            </a:r>
            <a:r>
              <a:rPr lang="en-US" altLang="zh-CN" dirty="0">
                <a:solidFill>
                  <a:srgbClr val="FF0000"/>
                </a:solidFill>
              </a:rPr>
              <a:t>***</a:t>
            </a:r>
            <a:r>
              <a:rPr lang="en-US" altLang="zh-CN" dirty="0" err="1">
                <a:solidFill>
                  <a:srgbClr val="FF0000"/>
                </a:solidFill>
              </a:rPr>
              <a:t>soft_result</a:t>
            </a:r>
            <a:r>
              <a:rPr lang="en-US" altLang="zh-CN" dirty="0" smtClean="0">
                <a:solidFill>
                  <a:srgbClr val="FF0000"/>
                </a:solidFill>
              </a:rPr>
              <a:t>;  //need your help to allocate needed memory space for the pointer pointed space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	vector&lt; </a:t>
            </a:r>
            <a:r>
              <a:rPr lang="en-US" altLang="zh-CN" dirty="0" err="1">
                <a:solidFill>
                  <a:srgbClr val="000000"/>
                </a:solidFill>
              </a:rPr>
              <a:t>ap_uint</a:t>
            </a:r>
            <a:r>
              <a:rPr lang="en-US" altLang="zh-CN" dirty="0">
                <a:solidFill>
                  <a:srgbClr val="000000"/>
                </a:solidFill>
              </a:rPr>
              <a:t>&lt;512&gt;, </a:t>
            </a:r>
            <a:r>
              <a:rPr lang="en-US" altLang="zh-CN" dirty="0" err="1">
                <a:solidFill>
                  <a:srgbClr val="000000"/>
                </a:solidFill>
              </a:rPr>
              <a:t>aligned_allocator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ap_uint</a:t>
            </a:r>
            <a:r>
              <a:rPr lang="en-US" altLang="zh-CN" dirty="0">
                <a:solidFill>
                  <a:srgbClr val="000000"/>
                </a:solidFill>
              </a:rPr>
              <a:t>&lt;512&gt;&gt; &gt; </a:t>
            </a:r>
            <a:r>
              <a:rPr lang="en-US" altLang="zh-CN" dirty="0" err="1">
                <a:solidFill>
                  <a:srgbClr val="000000"/>
                </a:solidFill>
              </a:rPr>
              <a:t>data_vector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};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990" y="475925"/>
            <a:ext cx="536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 definition: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04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46888" y="630936"/>
            <a:ext cx="107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Member Function Description: convolution two objects, each of object contains a four dimension array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8368" y="1000268"/>
            <a:ext cx="10295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template&lt;class T</a:t>
            </a:r>
            <a:r>
              <a:rPr lang="en-US" altLang="zh-CN" dirty="0" smtClean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dirty="0" err="1" smtClean="0">
                <a:solidFill>
                  <a:srgbClr val="000000"/>
                </a:solidFill>
              </a:rPr>
              <a:t>input_data</a:t>
            </a:r>
            <a:r>
              <a:rPr lang="en-US" altLang="zh-CN" dirty="0" smtClean="0">
                <a:solidFill>
                  <a:srgbClr val="000000"/>
                </a:solidFill>
              </a:rPr>
              <a:t>&lt;T</a:t>
            </a:r>
            <a:r>
              <a:rPr lang="en-US" altLang="zh-CN" dirty="0">
                <a:solidFill>
                  <a:srgbClr val="000000"/>
                </a:solidFill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</a:rPr>
              <a:t>input_data</a:t>
            </a:r>
            <a:r>
              <a:rPr lang="en-US" altLang="zh-CN" dirty="0">
                <a:solidFill>
                  <a:srgbClr val="000000"/>
                </a:solidFill>
              </a:rPr>
              <a:t>&lt;T&gt;::operator * (</a:t>
            </a:r>
            <a:r>
              <a:rPr lang="en-US" altLang="zh-CN" dirty="0" err="1">
                <a:solidFill>
                  <a:srgbClr val="000000"/>
                </a:solidFill>
              </a:rPr>
              <a:t>input_data</a:t>
            </a:r>
            <a:r>
              <a:rPr lang="en-US" altLang="zh-CN" dirty="0">
                <a:solidFill>
                  <a:srgbClr val="000000"/>
                </a:solidFill>
              </a:rPr>
              <a:t>&lt;T&gt; &amp;data2) </a:t>
            </a:r>
            <a:r>
              <a:rPr lang="en-US" altLang="zh-CN" dirty="0" err="1">
                <a:solidFill>
                  <a:srgbClr val="000000"/>
                </a:solidFill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</a:rPr>
              <a:t>{</a:t>
            </a: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" y="2240280"/>
            <a:ext cx="10899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Each </a:t>
            </a:r>
            <a:r>
              <a:rPr lang="en-US" altLang="zh-CN" dirty="0"/>
              <a:t>object </a:t>
            </a:r>
            <a:r>
              <a:rPr lang="en-US" altLang="zh-CN" dirty="0" smtClean="0"/>
              <a:t>contains member variable T ****matrix, which is a pointer point to a four dimension array. This array stores our weights for each layer or Input Feature </a:t>
            </a:r>
            <a:r>
              <a:rPr lang="en-US" altLang="zh-CN" dirty="0" smtClean="0"/>
              <a:t>map(you can go through the </a:t>
            </a:r>
            <a:r>
              <a:rPr lang="en-US" altLang="zh-CN" dirty="0" err="1" smtClean="0"/>
              <a:t>matrix_gen</a:t>
            </a:r>
            <a:r>
              <a:rPr lang="en-US" altLang="zh-CN" dirty="0" smtClean="0"/>
              <a:t>() function to learn how I allocate the memory space, which will help you complete the </a:t>
            </a:r>
            <a:r>
              <a:rPr lang="en-US" altLang="zh-CN" dirty="0" err="1" smtClean="0"/>
              <a:t>soft_matrix_gen</a:t>
            </a:r>
            <a:r>
              <a:rPr lang="en-US" altLang="zh-CN" dirty="0" smtClean="0"/>
              <a:t>() function). </a:t>
            </a:r>
            <a:r>
              <a:rPr lang="en-US" altLang="zh-CN" dirty="0" smtClean="0"/>
              <a:t>The array’s info is stored in member variable too(kernel, channel, dim). Please implement convolution for this function and store the result into member variable T ***</a:t>
            </a:r>
            <a:r>
              <a:rPr lang="en-US" altLang="zh-CN" dirty="0" err="1" smtClean="0"/>
              <a:t>soft_result</a:t>
            </a:r>
            <a:r>
              <a:rPr lang="en-US" altLang="zh-CN" dirty="0" smtClean="0"/>
              <a:t> (you may need to allocate space for </a:t>
            </a:r>
            <a:r>
              <a:rPr lang="en-US" altLang="zh-CN" dirty="0" err="1" smtClean="0"/>
              <a:t>soft_result</a:t>
            </a:r>
            <a:r>
              <a:rPr lang="en-US" altLang="zh-CN" dirty="0" smtClean="0"/>
              <a:t> pointer before doing convolution).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Consider IFM as a four dimension array here (with the forth dimension size to 1), this will reduce your workload.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46888" y="630936"/>
            <a:ext cx="33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Member variable Description: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4088" y="1225296"/>
            <a:ext cx="647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T ***</a:t>
            </a:r>
            <a:r>
              <a:rPr lang="en-US" altLang="zh-CN" dirty="0" err="1">
                <a:solidFill>
                  <a:srgbClr val="000000"/>
                </a:solidFill>
              </a:rPr>
              <a:t>soft_result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9777" y="1634990"/>
            <a:ext cx="885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pointer point to a three dimension array, which stores our convolution results. Its memory space should be allocated </a:t>
            </a:r>
            <a:r>
              <a:rPr lang="en-US" altLang="zh-CN" dirty="0"/>
              <a:t>by </a:t>
            </a:r>
            <a:r>
              <a:rPr lang="en-US" altLang="zh-CN" dirty="0" err="1">
                <a:solidFill>
                  <a:srgbClr val="000000"/>
                </a:solidFill>
              </a:rPr>
              <a:t>soft_matrix_gen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a,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b,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c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46888" y="630936"/>
            <a:ext cx="33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Member </a:t>
            </a:r>
            <a:r>
              <a:rPr lang="en-US" altLang="zh-CN" dirty="0" smtClean="0"/>
              <a:t>function </a:t>
            </a:r>
            <a:r>
              <a:rPr lang="en-US" altLang="zh-CN" dirty="0" smtClean="0"/>
              <a:t>Description: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4088" y="1225296"/>
            <a:ext cx="647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template&lt;class T&gt;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void </a:t>
            </a:r>
            <a:r>
              <a:rPr lang="en-US" altLang="zh-CN" dirty="0" err="1" smtClean="0">
                <a:solidFill>
                  <a:srgbClr val="000000"/>
                </a:solidFill>
              </a:rPr>
              <a:t>input_data</a:t>
            </a:r>
            <a:r>
              <a:rPr lang="en-US" altLang="zh-CN" dirty="0" smtClean="0">
                <a:solidFill>
                  <a:srgbClr val="000000"/>
                </a:solidFill>
              </a:rPr>
              <a:t>&lt;T&gt;::</a:t>
            </a:r>
            <a:r>
              <a:rPr lang="en-US" altLang="zh-CN" dirty="0" err="1" smtClean="0">
                <a:solidFill>
                  <a:srgbClr val="000000"/>
                </a:solidFill>
              </a:rPr>
              <a:t>soft_matrix_gen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a, </a:t>
            </a:r>
            <a:r>
              <a:rPr lang="en-US" altLang="zh-CN" dirty="0" err="1" smtClean="0">
                <a:solidFill>
                  <a:srgbClr val="000000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b, </a:t>
            </a:r>
            <a:r>
              <a:rPr lang="en-US" altLang="zh-CN" dirty="0" err="1" smtClean="0">
                <a:solidFill>
                  <a:srgbClr val="000000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c){}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153" y="2320101"/>
            <a:ext cx="885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function can have more or less parameters(you can determine it </a:t>
            </a:r>
            <a:r>
              <a:rPr lang="en-US" altLang="zh-CN" dirty="0" err="1" smtClean="0"/>
              <a:t>yourslf</a:t>
            </a:r>
            <a:r>
              <a:rPr lang="en-US" altLang="zh-CN" dirty="0" smtClean="0"/>
              <a:t>). The main function is allocate a space for our soft convolution result.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7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46888" y="630936"/>
            <a:ext cx="33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Member </a:t>
            </a:r>
            <a:r>
              <a:rPr lang="en-US" altLang="zh-CN" dirty="0" smtClean="0"/>
              <a:t>function </a:t>
            </a:r>
            <a:r>
              <a:rPr lang="en-US" altLang="zh-CN" dirty="0" smtClean="0"/>
              <a:t>Description: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4088" y="1225296"/>
            <a:ext cx="647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template&lt;class T&gt;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void </a:t>
            </a:r>
            <a:r>
              <a:rPr lang="en-US" altLang="zh-CN" dirty="0" err="1" smtClean="0">
                <a:solidFill>
                  <a:srgbClr val="000000"/>
                </a:solidFill>
              </a:rPr>
              <a:t>input_data</a:t>
            </a:r>
            <a:r>
              <a:rPr lang="en-US" altLang="zh-CN" dirty="0" smtClean="0">
                <a:solidFill>
                  <a:srgbClr val="000000"/>
                </a:solidFill>
              </a:rPr>
              <a:t>&lt;T&gt;::pooling(){}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153" y="2320101"/>
            <a:ext cx="8851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function is used to pooling our convolution result. You need to figure out a method to pooling our </a:t>
            </a:r>
            <a:r>
              <a:rPr lang="en-US" altLang="zh-CN" dirty="0" err="1" smtClean="0"/>
              <a:t>soft_result</a:t>
            </a:r>
            <a:r>
              <a:rPr lang="en-US" altLang="zh-CN" dirty="0" smtClean="0"/>
              <a:t> pointer pointed array. The generally pooling method can be found in our vgg16 design. 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9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7174" y="1023036"/>
            <a:ext cx="1150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You can extend our class with more private variables or public functions as you want(as less as possible), but do </a:t>
            </a:r>
            <a:r>
              <a:rPr lang="en-US" altLang="zh-CN" dirty="0">
                <a:solidFill>
                  <a:srgbClr val="000000"/>
                </a:solidFill>
              </a:rPr>
              <a:t>not </a:t>
            </a:r>
            <a:r>
              <a:rPr lang="en-US" altLang="zh-CN" dirty="0" smtClean="0">
                <a:solidFill>
                  <a:srgbClr val="000000"/>
                </a:solidFill>
              </a:rPr>
              <a:t>break class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224291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83464" y="704088"/>
            <a:ext cx="838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Apart from extending our class, another function is also needed:</a:t>
            </a:r>
          </a:p>
          <a:p>
            <a:r>
              <a:rPr lang="en-US" altLang="zh-CN" dirty="0" smtClean="0"/>
              <a:t>template&lt;class T&gt;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 smtClean="0"/>
              <a:t>bool compare( T ***, vector&lt;</a:t>
            </a:r>
            <a:r>
              <a:rPr lang="en-US" altLang="zh-CN" dirty="0" err="1" smtClean="0"/>
              <a:t>ap_uint</a:t>
            </a:r>
            <a:r>
              <a:rPr lang="en-US" altLang="zh-CN" dirty="0" smtClean="0"/>
              <a:t>&lt;512&gt; &gt; &amp;</a:t>
            </a:r>
            <a:r>
              <a:rPr lang="en-US" altLang="zh-CN" dirty="0" err="1" smtClean="0"/>
              <a:t>from_hardware</a:t>
            </a:r>
            <a:r>
              <a:rPr lang="en-US" altLang="zh-CN" dirty="0" smtClean="0"/>
              <a:t>){}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3464" y="1874520"/>
            <a:ext cx="10661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function is used to compare the software result from last layer with the result from the hardware. If they are the same, return true. Otherwise, return false.</a:t>
            </a:r>
          </a:p>
          <a:p>
            <a:endParaRPr lang="en-US" altLang="zh-CN" dirty="0"/>
          </a:p>
          <a:p>
            <a:r>
              <a:rPr lang="en-US" altLang="zh-CN" dirty="0" smtClean="0"/>
              <a:t>Since our software result in contains in an object’s private member variable, you may need to create a function to retrieve the software result data. The hardware result will be store in an </a:t>
            </a:r>
            <a:r>
              <a:rPr lang="en-US" altLang="zh-CN" dirty="0" err="1" smtClean="0"/>
              <a:t>vectore</a:t>
            </a:r>
            <a:r>
              <a:rPr lang="en-US" altLang="zh-CN" dirty="0" smtClean="0"/>
              <a:t> with </a:t>
            </a:r>
            <a:r>
              <a:rPr lang="en-US" altLang="zh-CN" smtClean="0"/>
              <a:t>each element 512bits.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221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7853</TotalTime>
  <Words>495</Words>
  <Application>Microsoft Office PowerPoint</Application>
  <PresentationFormat>宽屏</PresentationFormat>
  <Paragraphs>79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326</cp:revision>
  <dcterms:created xsi:type="dcterms:W3CDTF">2021-02-08T18:24:14Z</dcterms:created>
  <dcterms:modified xsi:type="dcterms:W3CDTF">2022-03-01T08:30:09Z</dcterms:modified>
</cp:coreProperties>
</file>