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70" r:id="rId3"/>
    <p:sldId id="268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0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31911" y="2199793"/>
            <a:ext cx="125832" cy="1492383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24208" y="2199793"/>
            <a:ext cx="5879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Try to run code on the server</a:t>
            </a: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Read Mmult-8Bit code</a:t>
            </a: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  Read papers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1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990" y="606688"/>
            <a:ext cx="591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1. </a:t>
            </a:r>
            <a:r>
              <a:rPr lang="en-US" altLang="zh-CN" dirty="0" smtClean="0">
                <a:solidFill>
                  <a:srgbClr val="000000"/>
                </a:solidFill>
              </a:rPr>
              <a:t>run code on server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12" y="1221680"/>
            <a:ext cx="4779583" cy="16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3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2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2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6888" y="713232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Read Mmult-8Bit code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967" y="1085239"/>
            <a:ext cx="827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are three major steps when doing matrix multiplication based on HLS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6476" y="1781033"/>
            <a:ext cx="3009332" cy="702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Burst reads from global memory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124" y="2886502"/>
            <a:ext cx="2995684" cy="7642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Doing the </a:t>
            </a:r>
            <a:r>
              <a:rPr lang="en-US" altLang="zh-CN" dirty="0" err="1" smtClean="0"/>
              <a:t>caculation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0124" y="4155744"/>
            <a:ext cx="3009332" cy="7506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Burst write to global memory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2"/>
            <a:endCxn id="8" idx="0"/>
          </p:cNvCxnSpPr>
          <p:nvPr/>
        </p:nvCxnSpPr>
        <p:spPr>
          <a:xfrm>
            <a:off x="1641142" y="2483893"/>
            <a:ext cx="6824" cy="40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1647966" y="3650777"/>
            <a:ext cx="6824" cy="5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2" t="35224" r="55792" b="45473"/>
          <a:stretch/>
        </p:blipFill>
        <p:spPr>
          <a:xfrm>
            <a:off x="4544717" y="4793777"/>
            <a:ext cx="3882222" cy="1931157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5" idx="1"/>
            <a:endCxn id="8" idx="3"/>
          </p:cNvCxnSpPr>
          <p:nvPr/>
        </p:nvCxnSpPr>
        <p:spPr>
          <a:xfrm flipH="1" flipV="1">
            <a:off x="3145808" y="3268640"/>
            <a:ext cx="1398909" cy="249071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61" y="1374002"/>
            <a:ext cx="4393656" cy="3092230"/>
          </a:xfrm>
          <a:prstGeom prst="rect">
            <a:avLst/>
          </a:prstGeom>
        </p:spPr>
      </p:pic>
      <p:cxnSp>
        <p:nvCxnSpPr>
          <p:cNvPr id="27" name="直接箭头连接符 26"/>
          <p:cNvCxnSpPr>
            <a:stCxn id="8" idx="3"/>
            <a:endCxn id="20" idx="1"/>
          </p:cNvCxnSpPr>
          <p:nvPr/>
        </p:nvCxnSpPr>
        <p:spPr>
          <a:xfrm flipV="1">
            <a:off x="3145808" y="2920117"/>
            <a:ext cx="987153" cy="3485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94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43552" y="580029"/>
            <a:ext cx="852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papers. </a:t>
            </a:r>
          </a:p>
          <a:p>
            <a:endParaRPr lang="en-US" altLang="zh-CN" dirty="0"/>
          </a:p>
          <a:p>
            <a:r>
              <a:rPr lang="en-US" altLang="zh-CN" dirty="0" smtClean="0"/>
              <a:t>I still need some time to fully understand TPGA and F2N2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45057" y="1876567"/>
            <a:ext cx="4455994" cy="539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on-chip memory </a:t>
            </a:r>
            <a:r>
              <a:rPr lang="en-US" altLang="zh-CN" dirty="0" smtClean="0">
                <a:sym typeface="Wingdings" panose="05000000000000000000" pitchFamily="2" charset="2"/>
              </a:rPr>
              <a:t> external buffer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45057" y="2811439"/>
            <a:ext cx="4455994" cy="5186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determine accelerators’ memory interface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66833" y="3896436"/>
            <a:ext cx="4012442" cy="525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 accelerators to different dies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" idx="2"/>
            <a:endCxn id="11" idx="0"/>
          </p:cNvCxnSpPr>
          <p:nvPr/>
        </p:nvCxnSpPr>
        <p:spPr>
          <a:xfrm>
            <a:off x="4473054" y="2415653"/>
            <a:ext cx="0" cy="39578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12" idx="0"/>
          </p:cNvCxnSpPr>
          <p:nvPr/>
        </p:nvCxnSpPr>
        <p:spPr>
          <a:xfrm>
            <a:off x="4473054" y="3330054"/>
            <a:ext cx="0" cy="5663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129</Words>
  <Application>Microsoft Office PowerPoint</Application>
  <PresentationFormat>宽屏</PresentationFormat>
  <Paragraphs>41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Wingdings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157</cp:revision>
  <dcterms:created xsi:type="dcterms:W3CDTF">2021-02-08T18:24:14Z</dcterms:created>
  <dcterms:modified xsi:type="dcterms:W3CDTF">2021-08-12T18:14:23Z</dcterms:modified>
</cp:coreProperties>
</file>