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35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Debug the </a:t>
            </a:r>
            <a:r>
              <a:rPr lang="en-US" altLang="zh-CN" err="1" smtClean="0"/>
              <a:t>one_layer</a:t>
            </a:r>
            <a:r>
              <a:rPr lang="en-US" altLang="zh-CN" smtClean="0"/>
              <a:t> </a:t>
            </a:r>
            <a:r>
              <a:rPr lang="en-US" altLang="zh-CN" smtClean="0"/>
              <a:t>code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16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1_Office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277</cp:revision>
  <dcterms:created xsi:type="dcterms:W3CDTF">2021-02-08T18:24:14Z</dcterms:created>
  <dcterms:modified xsi:type="dcterms:W3CDTF">2021-10-11T17:58:05Z</dcterms:modified>
</cp:coreProperties>
</file>