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0160" y="1545336"/>
            <a:ext cx="548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Write python script for </a:t>
            </a:r>
            <a:r>
              <a:rPr lang="en-US" altLang="zh-CN" dirty="0" err="1" smtClean="0"/>
              <a:t>Nulla</a:t>
            </a:r>
            <a:r>
              <a:rPr lang="en-US" altLang="zh-CN" dirty="0" smtClean="0"/>
              <a:t> one layer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Debug the FINN one layer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29905" y="668740"/>
            <a:ext cx="39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Python script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2513" y="1214651"/>
            <a:ext cx="928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 now, it can generate all most all the Verilog lines we want for one layer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1" y="1799067"/>
            <a:ext cx="4414389" cy="44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9906" y="668740"/>
            <a:ext cx="20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Python script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2513" y="1214651"/>
            <a:ext cx="30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Problems this script have: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3773" y="1801504"/>
            <a:ext cx="36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Some numbers are </a:t>
            </a:r>
            <a:r>
              <a:rPr lang="en-US" altLang="zh-CN" dirty="0" err="1" smtClean="0"/>
              <a:t>const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776716" y="1801504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One part is not finished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1" y="2611109"/>
            <a:ext cx="3394089" cy="21314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29" y="2218605"/>
            <a:ext cx="5156935" cy="231006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72" y="2081704"/>
            <a:ext cx="5233196" cy="43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9905" y="668740"/>
            <a:ext cx="39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FINN one layer on </a:t>
            </a:r>
            <a:r>
              <a:rPr lang="en-US" altLang="zh-CN" dirty="0" err="1" smtClean="0"/>
              <a:t>SDx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4643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108</Words>
  <Application>Microsoft Office PowerPoint</Application>
  <PresentationFormat>宽屏</PresentationFormat>
  <Paragraphs>33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281</cp:revision>
  <dcterms:created xsi:type="dcterms:W3CDTF">2021-02-08T18:24:14Z</dcterms:created>
  <dcterms:modified xsi:type="dcterms:W3CDTF">2021-10-18T18:40:35Z</dcterms:modified>
</cp:coreProperties>
</file>