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0160" y="1545336"/>
            <a:ext cx="548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Solve the current bug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Try to write script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9" y="496943"/>
            <a:ext cx="9986557" cy="59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-7315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116648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4493133"/>
            <a:ext cx="4105275" cy="742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988000"/>
            <a:ext cx="10801350" cy="1866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6616" y="768096"/>
            <a:ext cx="619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two memory banks to solve the 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6235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6567</TotalTime>
  <Words>52</Words>
  <Application>Microsoft Office PowerPoint</Application>
  <PresentationFormat>宽屏</PresentationFormat>
  <Paragraphs>21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285</cp:revision>
  <dcterms:created xsi:type="dcterms:W3CDTF">2021-02-08T18:24:14Z</dcterms:created>
  <dcterms:modified xsi:type="dcterms:W3CDTF">2021-12-07T00:35:40Z</dcterms:modified>
</cp:coreProperties>
</file>