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8" r:id="rId2"/>
    <p:sldId id="259" r:id="rId3"/>
    <p:sldId id="261" r:id="rId4"/>
    <p:sldId id="262" r:id="rId5"/>
    <p:sldId id="260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A84FF1-7F8F-423E-A24B-3D40A71C2109}">
          <p14:sldIdLst>
            <p14:sldId id="258"/>
            <p14:sldId id="259"/>
            <p14:sldId id="261"/>
            <p14:sldId id="262"/>
            <p14:sldId id="260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n Feng" initials="YF" lastIdx="2" clrIdx="0">
    <p:extLst>
      <p:ext uri="{19B8F6BF-5375-455C-9EA6-DF929625EA0E}">
        <p15:presenceInfo xmlns:p15="http://schemas.microsoft.com/office/powerpoint/2012/main" userId="195810e0454fc7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C1A1B-5159-42A8-865F-DFD8D104E70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81316-2C86-442A-B03C-3B9A71869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62aa296d7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a62aa296d7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50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1_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912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5803900"/>
            <a:ext cx="12192000" cy="10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 rot="10800000" flipH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5" descr="Small Use Shield_GoldOnTrans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4703" y="238129"/>
            <a:ext cx="748400" cy="7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 descr="1-lineWordmark_GoldOnCard_NoBG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30268" y="6462031"/>
            <a:ext cx="2429600" cy="1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Formal_Viterbi_GoldOnCard_NoBG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9469" y="6138311"/>
            <a:ext cx="2322400" cy="47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2325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7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10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DNNBuilder</a:t>
              </a: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95785" y="634621"/>
            <a:ext cx="282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 Procedure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58" y="1058544"/>
            <a:ext cx="6455891" cy="25035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26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29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DNNBuilder</a:t>
              </a: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395785" y="634621"/>
            <a:ext cx="282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HW Architecture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30" y="1184918"/>
            <a:ext cx="5324475" cy="2447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016" y="1184918"/>
            <a:ext cx="47815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3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16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19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DNNBuilder</a:t>
              </a: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395785" y="634621"/>
            <a:ext cx="282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PE Design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61" y="1781104"/>
            <a:ext cx="102489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9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40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43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DNNBuilder</a:t>
              </a: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395785" y="634621"/>
            <a:ext cx="517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Computation Resource Allocation Guideline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562" y="1487534"/>
            <a:ext cx="54578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5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21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24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DNNBuilder</a:t>
              </a: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395784" y="634621"/>
            <a:ext cx="612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Memory and Bandwidth Resource Allocation Guideline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503" y="1003953"/>
            <a:ext cx="55435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DNNBuilder</a:t>
              </a: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95784" y="634621"/>
            <a:ext cx="612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Two Guideline Algorithms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0" y="1003953"/>
            <a:ext cx="5379771" cy="326541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746" y="634621"/>
            <a:ext cx="619125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9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C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onnection and Difference</a:t>
              </a: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681785" y="968992"/>
            <a:ext cx="8284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They all try to find a way to allocate memory. And use their own model to </a:t>
            </a:r>
            <a:r>
              <a:rPr lang="en-US" altLang="zh-CN" dirty="0" smtClean="0"/>
              <a:t>achieve highest throughput.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13899" y="1292157"/>
            <a:ext cx="2367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95785" y="968992"/>
            <a:ext cx="205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connection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681785" y="2677237"/>
            <a:ext cx="8284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HW architecture is different</a:t>
            </a:r>
            <a:br>
              <a:rPr lang="en-US" altLang="zh-CN" dirty="0" smtClean="0"/>
            </a:br>
            <a:r>
              <a:rPr lang="en-US" altLang="zh-CN" dirty="0" smtClean="0"/>
              <a:t>Resource Allocation method is different 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13899" y="3000402"/>
            <a:ext cx="2367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95785" y="2677237"/>
            <a:ext cx="205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difference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7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About the Difference</a:t>
              </a: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左大括号 15"/>
          <p:cNvSpPr/>
          <p:nvPr/>
        </p:nvSpPr>
        <p:spPr>
          <a:xfrm>
            <a:off x="750627" y="955343"/>
            <a:ext cx="177421" cy="37872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241945" y="907576"/>
            <a:ext cx="897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Based on TGPA, the number of DNN accelerator is equal to the layer number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241945" y="1546162"/>
            <a:ext cx="666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They both need to store temporary data, but DNN needs more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241945" y="2305887"/>
            <a:ext cx="952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TGPA try to find best solution based on latency, DNN try to find a best way to use up memory bandwidth and DSP 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241945" y="3444559"/>
            <a:ext cx="1060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TGPA tiles the input feature map in width direction, but DNN tiles the input feature map in high direction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8680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Pros and Cons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887104" y="743803"/>
            <a:ext cx="100038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TPGA algorithm is way more complex and not easy to understand</a:t>
            </a:r>
            <a:br>
              <a:rPr lang="en-US" altLang="zh-CN" dirty="0" smtClean="0"/>
            </a:br>
            <a:r>
              <a:rPr lang="en-US" altLang="zh-CN" dirty="0" smtClean="0"/>
              <a:t>Meanwhile, HW design is more complex(reshape and store temp data) and delicate, but it’s more compatible to different nets</a:t>
            </a:r>
            <a:br>
              <a:rPr lang="en-US" altLang="zh-CN" dirty="0" smtClean="0"/>
            </a:br>
            <a:r>
              <a:rPr lang="en-US" altLang="zh-CN" dirty="0" smtClean="0"/>
              <a:t>TPGA doesn’t consider the memory read/write bandwidth</a:t>
            </a:r>
            <a:br>
              <a:rPr lang="en-US" altLang="zh-CN" dirty="0" smtClean="0"/>
            </a:br>
            <a:r>
              <a:rPr lang="en-US" altLang="zh-CN" dirty="0" smtClean="0"/>
              <a:t>TPGA is more like a random test(increase </a:t>
            </a:r>
            <a:r>
              <a:rPr lang="en-US" altLang="zh-CN" dirty="0" err="1" smtClean="0"/>
              <a:t>acc</a:t>
            </a:r>
            <a:r>
              <a:rPr lang="en-US" altLang="zh-CN" dirty="0" smtClean="0"/>
              <a:t>, PE, on-chip mem) to find the best solution 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87104" y="2511278"/>
            <a:ext cx="9082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DNN algorithm is easy to understand and realize.</a:t>
            </a:r>
          </a:p>
          <a:p>
            <a:r>
              <a:rPr lang="en-US" altLang="zh-CN" dirty="0" smtClean="0"/>
              <a:t>DNN takes bandwidth into consideration.</a:t>
            </a:r>
            <a:br>
              <a:rPr lang="en-US" altLang="zh-CN" dirty="0" smtClean="0"/>
            </a:br>
            <a:r>
              <a:rPr lang="en-US" altLang="zh-CN" dirty="0" smtClean="0"/>
              <a:t>DNN might have(maybe) lower throughput than TPGA</a:t>
            </a:r>
            <a:r>
              <a:rPr lang="en-US" altLang="zh-CN" dirty="0" smtClean="0"/>
              <a:t>.</a:t>
            </a:r>
            <a:br>
              <a:rPr lang="en-US" altLang="zh-CN" dirty="0" smtClean="0"/>
            </a:br>
            <a:r>
              <a:rPr lang="en-US" altLang="zh-CN" dirty="0" smtClean="0"/>
              <a:t>DNN is more </a:t>
            </a:r>
            <a:r>
              <a:rPr lang="en-US" altLang="zh-CN" smtClean="0"/>
              <a:t>power friendly</a:t>
            </a:r>
            <a:endParaRPr lang="en-US" altLang="zh-CN" dirty="0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887103" y="4110341"/>
            <a:ext cx="908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What if use TGPA HW architecture and based on DNN method to guide us?</a:t>
            </a:r>
          </a:p>
        </p:txBody>
      </p:sp>
    </p:spTree>
    <p:extLst>
      <p:ext uri="{BB962C8B-B14F-4D97-AF65-F5344CB8AC3E}">
        <p14:creationId xmlns:p14="http://schemas.microsoft.com/office/powerpoint/2010/main" val="25558930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7197</TotalTime>
  <Words>261</Words>
  <Application>Microsoft Office PowerPoint</Application>
  <PresentationFormat>宽屏</PresentationFormat>
  <Paragraphs>62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宋体</vt:lpstr>
      <vt:lpstr>Arial</vt:lpstr>
      <vt:lpstr>Calibri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Fault Simulator and Measurement</dc:title>
  <dc:creator>彭 勃</dc:creator>
  <cp:lastModifiedBy>Yun Feng</cp:lastModifiedBy>
  <cp:revision>300</cp:revision>
  <dcterms:created xsi:type="dcterms:W3CDTF">2021-02-08T18:24:14Z</dcterms:created>
  <dcterms:modified xsi:type="dcterms:W3CDTF">2022-01-14T19:13:02Z</dcterms:modified>
</cp:coreProperties>
</file>