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65" r:id="rId3"/>
    <p:sldId id="264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65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 Feng" initials="YF" lastIdx="2" clrIdx="0">
    <p:extLst>
      <p:ext uri="{19B8F6BF-5375-455C-9EA6-DF929625EA0E}">
        <p15:presenceInfo xmlns:p15="http://schemas.microsoft.com/office/powerpoint/2012/main" userId="195810e0454fc7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1" autoAdjust="0"/>
    <p:restoredTop sz="94660"/>
  </p:normalViewPr>
  <p:slideViewPr>
    <p:cSldViewPr snapToGrid="0">
      <p:cViewPr>
        <p:scale>
          <a:sx n="100" d="100"/>
          <a:sy n="100" d="100"/>
        </p:scale>
        <p:origin x="379" y="-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DNNBuilder</a:t>
              </a: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95785" y="634621"/>
            <a:ext cx="282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Procedure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58" y="1058544"/>
            <a:ext cx="6455891" cy="25035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DNNBuilder</a:t>
              </a: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95784" y="634621"/>
            <a:ext cx="61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Algorithm 1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0" y="1003953"/>
            <a:ext cx="5379771" cy="326541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448761" y="1133856"/>
            <a:ext cx="5469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Some modifications: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After running algorithm 1, there may still remain some DSPs. 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/>
              <a:t>find the layers that have less or equal DSPs than the remaining DSP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find the maximum c/r ratio layer and double its DSP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repeat step 2 until the remaining DSP numbers  less than the number of DSPs in each layer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856232" y="4590288"/>
            <a:ext cx="8573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Benefits : </a:t>
            </a:r>
          </a:p>
          <a:p>
            <a:r>
              <a:rPr lang="en-US" altLang="zh-CN" dirty="0" smtClean="0"/>
              <a:t>1. use more DSPs</a:t>
            </a:r>
          </a:p>
          <a:p>
            <a:r>
              <a:rPr lang="en-US" altLang="zh-CN" dirty="0" smtClean="0"/>
              <a:t>2. increase the through 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00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DNNBuilder</a:t>
              </a: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95784" y="634621"/>
            <a:ext cx="61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Algorithm 1 is finished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721" y="1003953"/>
            <a:ext cx="8346352" cy="573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DNNBuilder</a:t>
              </a: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95784" y="634621"/>
            <a:ext cx="61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Algorithm 2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953"/>
            <a:ext cx="4848974" cy="396123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100" y="1003953"/>
            <a:ext cx="5895975" cy="329565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316280" y="4581144"/>
            <a:ext cx="4385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mem bandwidth: </a:t>
            </a:r>
          </a:p>
          <a:p>
            <a:r>
              <a:rPr lang="en-US" altLang="zh-CN" dirty="0" smtClean="0"/>
              <a:t>on-chip mem:75.9Mb?</a:t>
            </a:r>
          </a:p>
          <a:p>
            <a:r>
              <a:rPr lang="en-US" altLang="zh-CN" dirty="0" smtClean="0"/>
              <a:t>DSP bandwidth: 21.3TOP/s ?</a:t>
            </a:r>
          </a:p>
          <a:p>
            <a:r>
              <a:rPr lang="en-US" altLang="zh-CN" dirty="0" smtClean="0"/>
              <a:t>GTY, GTM Transceivers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5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7365</TotalTime>
  <Words>85</Words>
  <Application>Microsoft Office PowerPoint</Application>
  <PresentationFormat>宽屏</PresentationFormat>
  <Paragraphs>37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Arial</vt:lpstr>
      <vt:lpstr>Calibri</vt:lpstr>
      <vt:lpstr>1_Office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309</cp:revision>
  <dcterms:created xsi:type="dcterms:W3CDTF">2021-02-08T18:24:14Z</dcterms:created>
  <dcterms:modified xsi:type="dcterms:W3CDTF">2022-01-28T01:03:43Z</dcterms:modified>
</cp:coreProperties>
</file>