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57200" y="525439"/>
            <a:ext cx="10084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UltraScale</a:t>
            </a:r>
            <a:r>
              <a:rPr lang="en-US" altLang="zh-CN" dirty="0"/>
              <a:t>+ devices, Block RAM (BRAM) are dedicated 36Kb blocks that are extremely flexible. Each BRAM provides two read and write ports and be implemented as either a 36Kb memory or two 18Kb memory.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2734" y="2579427"/>
            <a:ext cx="9676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However, </a:t>
            </a:r>
            <a:r>
              <a:rPr lang="en-US" altLang="zh-CN" dirty="0" err="1"/>
              <a:t>UltraScale</a:t>
            </a:r>
            <a:r>
              <a:rPr lang="en-US" altLang="zh-CN" dirty="0"/>
              <a:t>+ devices in addition to Distributed and Block RAM also provide </a:t>
            </a:r>
            <a:r>
              <a:rPr lang="en-US" altLang="zh-CN" dirty="0" err="1"/>
              <a:t>UltraRAM</a:t>
            </a:r>
            <a:r>
              <a:rPr lang="en-US" altLang="zh-CN" dirty="0"/>
              <a:t> (URAM).</a:t>
            </a:r>
          </a:p>
          <a:p>
            <a:r>
              <a:rPr lang="en-US" altLang="zh-CN" dirty="0" err="1"/>
              <a:t>UltraRAM</a:t>
            </a:r>
            <a:r>
              <a:rPr lang="en-US" altLang="zh-CN" dirty="0"/>
              <a:t> is intended to allow the replacement of off-board memories enabling better overall performance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additional memory provided by </a:t>
            </a:r>
            <a:r>
              <a:rPr lang="en-US" altLang="zh-CN" dirty="0" err="1"/>
              <a:t>UltraRAM</a:t>
            </a:r>
            <a:r>
              <a:rPr lang="en-US" altLang="zh-CN" dirty="0"/>
              <a:t> ranges from 13.5 Mb in the </a:t>
            </a:r>
            <a:r>
              <a:rPr lang="en-US" altLang="zh-CN" dirty="0" err="1"/>
              <a:t>Zynq</a:t>
            </a:r>
            <a:r>
              <a:rPr lang="en-US" altLang="zh-CN" dirty="0"/>
              <a:t> </a:t>
            </a:r>
            <a:r>
              <a:rPr lang="en-US" altLang="zh-CN" dirty="0" err="1"/>
              <a:t>MPSoC</a:t>
            </a:r>
            <a:r>
              <a:rPr lang="en-US" altLang="zh-CN" dirty="0"/>
              <a:t> ZU4EG all the way up to 360Mb in the </a:t>
            </a:r>
            <a:r>
              <a:rPr lang="en-US" altLang="zh-CN" dirty="0" err="1"/>
              <a:t>Virtex</a:t>
            </a:r>
            <a:r>
              <a:rPr lang="en-US" altLang="zh-CN" dirty="0"/>
              <a:t> </a:t>
            </a:r>
            <a:r>
              <a:rPr lang="en-US" altLang="zh-CN" dirty="0" err="1"/>
              <a:t>UltraScale</a:t>
            </a:r>
            <a:r>
              <a:rPr lang="en-US" altLang="zh-CN" dirty="0"/>
              <a:t>+ VU13P; although in the </a:t>
            </a:r>
            <a:r>
              <a:rPr lang="en-US" altLang="zh-CN" dirty="0" err="1"/>
              <a:t>Virtex</a:t>
            </a:r>
            <a:r>
              <a:rPr lang="en-US" altLang="zh-CN" dirty="0"/>
              <a:t> </a:t>
            </a:r>
            <a:r>
              <a:rPr lang="en-US" altLang="zh-CN" dirty="0" err="1"/>
              <a:t>UltraScale</a:t>
            </a:r>
            <a:r>
              <a:rPr lang="en-US" altLang="zh-CN" dirty="0"/>
              <a:t>+ VU13P the maximum configurable individual memory size is 100Mb.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128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1_Office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313</cp:revision>
  <dcterms:created xsi:type="dcterms:W3CDTF">2021-02-08T18:24:14Z</dcterms:created>
  <dcterms:modified xsi:type="dcterms:W3CDTF">2022-02-11T01:48:05Z</dcterms:modified>
</cp:coreProperties>
</file>