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Feng" initials="YF" lastIdx="2" clrIdx="0">
    <p:extLst>
      <p:ext uri="{19B8F6BF-5375-455C-9EA6-DF929625EA0E}">
        <p15:presenceInfo xmlns:p15="http://schemas.microsoft.com/office/powerpoint/2012/main" userId="195810e0454fc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8018" y="559558"/>
            <a:ext cx="332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Previous two-layer design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8" b="3881"/>
          <a:stretch/>
        </p:blipFill>
        <p:spPr>
          <a:xfrm>
            <a:off x="2009633" y="885914"/>
            <a:ext cx="9319646" cy="5972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DNNBuilder</a:t>
              </a: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48018" y="559558"/>
            <a:ext cx="332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Current design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t="6098"/>
          <a:stretch/>
        </p:blipFill>
        <p:spPr>
          <a:xfrm>
            <a:off x="0" y="2963836"/>
            <a:ext cx="6705814" cy="16826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b="1505"/>
          <a:stretch/>
        </p:blipFill>
        <p:spPr>
          <a:xfrm>
            <a:off x="90063" y="4646490"/>
            <a:ext cx="3367975" cy="22115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178723" y="1080124"/>
            <a:ext cx="382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 to deal with the Input generator for each layer’s output?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20" y="928890"/>
            <a:ext cx="3756476" cy="18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22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7784</TotalTime>
  <Words>39</Words>
  <Application>Microsoft Office PowerPoint</Application>
  <PresentationFormat>宽屏</PresentationFormat>
  <Paragraphs>13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1_Office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316</cp:revision>
  <dcterms:created xsi:type="dcterms:W3CDTF">2021-02-08T18:24:14Z</dcterms:created>
  <dcterms:modified xsi:type="dcterms:W3CDTF">2022-02-18T02:57:38Z</dcterms:modified>
</cp:coreProperties>
</file>