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73" r:id="rId3"/>
    <p:sldId id="274" r:id="rId4"/>
    <p:sldId id="275" r:id="rId5"/>
    <p:sldId id="268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3"/>
            <p14:sldId id="274"/>
            <p14:sldId id="275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2831911" y="2199793"/>
            <a:ext cx="125832" cy="1492383"/>
          </a:xfrm>
          <a:prstGeom prst="lef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24208" y="2199793"/>
            <a:ext cx="5879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Run the code on the server, and go through some sample codes</a:t>
            </a: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Read paper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3.  Go through </a:t>
            </a:r>
            <a:r>
              <a:rPr lang="en-US" altLang="zh-CN" i="1" dirty="0" err="1" smtClean="0">
                <a:solidFill>
                  <a:schemeClr val="tx1">
                    <a:lumMod val="50000"/>
                  </a:schemeClr>
                </a:solidFill>
              </a:rPr>
              <a:t>heterogen_Xilinx_hls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file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8990" y="606688"/>
            <a:ext cx="591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1. sample code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6857" y="1129052"/>
            <a:ext cx="172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loop pipelining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25" y="1498384"/>
            <a:ext cx="4913747" cy="9782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5" y="2677960"/>
            <a:ext cx="5274706" cy="39475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059" y="724662"/>
            <a:ext cx="43148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8990" y="606688"/>
            <a:ext cx="591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1. sample code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6857" y="1129052"/>
            <a:ext cx="257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reordering Loops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33" y="1651416"/>
            <a:ext cx="4733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0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8990" y="606688"/>
            <a:ext cx="591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1. sample code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6857" y="1129052"/>
            <a:ext cx="257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Loop fusion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19" y="1406462"/>
            <a:ext cx="9650921" cy="35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7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2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2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6888" y="713232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Read the paper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912" y="1353312"/>
            <a:ext cx="1105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I’ve double-checked the TPGA. There are no details about how they partition the input CNN model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5" y="1982220"/>
            <a:ext cx="4333875" cy="346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496" y="1722644"/>
            <a:ext cx="79724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4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34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3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808288" y="1938528"/>
            <a:ext cx="90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. Go through </a:t>
            </a:r>
            <a:r>
              <a:rPr lang="en-US" altLang="zh-CN" i="1" dirty="0" err="1">
                <a:solidFill>
                  <a:schemeClr val="tx1">
                    <a:lumMod val="50000"/>
                  </a:schemeClr>
                </a:solidFill>
              </a:rPr>
              <a:t>heterogen_Xilinx_hls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file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141</Words>
  <Application>Microsoft Office PowerPoint</Application>
  <PresentationFormat>宽屏</PresentationFormat>
  <Paragraphs>50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170</cp:revision>
  <dcterms:created xsi:type="dcterms:W3CDTF">2021-02-08T18:24:14Z</dcterms:created>
  <dcterms:modified xsi:type="dcterms:W3CDTF">2021-08-16T19:12:02Z</dcterms:modified>
</cp:coreProperties>
</file>