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1" autoAdjust="0"/>
    <p:restoredTop sz="94660"/>
  </p:normalViewPr>
  <p:slideViewPr>
    <p:cSldViewPr snapToGrid="0">
      <p:cViewPr>
        <p:scale>
          <a:sx n="100" d="100"/>
          <a:sy n="100" d="100"/>
        </p:scale>
        <p:origin x="-235" y="-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2831911" y="2199793"/>
            <a:ext cx="125832" cy="1492383"/>
          </a:xfrm>
          <a:prstGeom prst="leftBrac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57743" y="2311553"/>
            <a:ext cx="5879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Sort the problems we encounter with the paper</a:t>
            </a: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Modify the code to support 16bit multiplication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496" y="877913"/>
            <a:ext cx="6074528" cy="408597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62040" y="877913"/>
            <a:ext cx="32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How to calculate </a:t>
            </a:r>
            <a:r>
              <a:rPr lang="en-US" altLang="zh-CN" dirty="0" err="1" smtClean="0"/>
              <a:t>Size</a:t>
            </a:r>
            <a:r>
              <a:rPr lang="en-US" altLang="zh-CN" sz="900" dirty="0" err="1" smtClean="0"/>
              <a:t>act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e,v</a:t>
            </a:r>
            <a:r>
              <a:rPr lang="en-US" altLang="zh-CN" sz="1600" dirty="0" smtClean="0"/>
              <a:t>)</a:t>
            </a:r>
            <a:r>
              <a:rPr lang="en-US" altLang="zh-CN" dirty="0" smtClean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900" y="1874520"/>
            <a:ext cx="2057400" cy="230832"/>
          </a:xfrm>
          <a:prstGeom prst="rect">
            <a:avLst/>
          </a:prstGeom>
          <a:noFill/>
          <a:ln w="12700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sz="900" dirty="0"/>
          </a:p>
        </p:txBody>
      </p:sp>
      <p:cxnSp>
        <p:nvCxnSpPr>
          <p:cNvPr id="17" name="直接箭头连接符 16"/>
          <p:cNvCxnSpPr>
            <a:stCxn id="2" idx="1"/>
            <a:endCxn id="3" idx="3"/>
          </p:cNvCxnSpPr>
          <p:nvPr/>
        </p:nvCxnSpPr>
        <p:spPr>
          <a:xfrm flipH="1">
            <a:off x="2781300" y="1062579"/>
            <a:ext cx="3380740" cy="92735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324600" y="1482328"/>
            <a:ext cx="208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How to partition 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28700" y="2737269"/>
            <a:ext cx="1965068" cy="2154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800" dirty="0"/>
          </a:p>
        </p:txBody>
      </p:sp>
      <p:cxnSp>
        <p:nvCxnSpPr>
          <p:cNvPr id="28" name="直接箭头连接符 27"/>
          <p:cNvCxnSpPr>
            <a:stCxn id="25" idx="1"/>
            <a:endCxn id="26" idx="3"/>
          </p:cNvCxnSpPr>
          <p:nvPr/>
        </p:nvCxnSpPr>
        <p:spPr>
          <a:xfrm flipH="1">
            <a:off x="2993768" y="1666994"/>
            <a:ext cx="3330832" cy="117799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378" y="1482328"/>
            <a:ext cx="2844363" cy="2275490"/>
          </a:xfrm>
          <a:prstGeom prst="rect">
            <a:avLst/>
          </a:prstGeom>
        </p:spPr>
      </p:pic>
      <p:cxnSp>
        <p:nvCxnSpPr>
          <p:cNvPr id="33" name="直接箭头连接符 32"/>
          <p:cNvCxnSpPr>
            <a:stCxn id="25" idx="3"/>
            <a:endCxn id="30" idx="1"/>
          </p:cNvCxnSpPr>
          <p:nvPr/>
        </p:nvCxnSpPr>
        <p:spPr>
          <a:xfrm>
            <a:off x="8408153" y="1666994"/>
            <a:ext cx="802225" cy="953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243500" y="2620073"/>
            <a:ext cx="274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How to calculate this four elements  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507967" y="2917293"/>
            <a:ext cx="1006534" cy="1810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8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011234" y="3083680"/>
            <a:ext cx="2271206" cy="1810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8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865432" y="3238142"/>
            <a:ext cx="1853128" cy="2112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800" dirty="0"/>
          </a:p>
        </p:txBody>
      </p:sp>
      <p:cxnSp>
        <p:nvCxnSpPr>
          <p:cNvPr id="47" name="直接箭头连接符 46"/>
          <p:cNvCxnSpPr>
            <a:stCxn id="37" idx="1"/>
            <a:endCxn id="39" idx="3"/>
          </p:cNvCxnSpPr>
          <p:nvPr/>
        </p:nvCxnSpPr>
        <p:spPr>
          <a:xfrm flipH="1">
            <a:off x="2514501" y="2943239"/>
            <a:ext cx="3728999" cy="6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1"/>
            <a:endCxn id="40" idx="3"/>
          </p:cNvCxnSpPr>
          <p:nvPr/>
        </p:nvCxnSpPr>
        <p:spPr>
          <a:xfrm flipH="1">
            <a:off x="4282440" y="2943239"/>
            <a:ext cx="1961060" cy="23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7" idx="1"/>
            <a:endCxn id="41" idx="3"/>
          </p:cNvCxnSpPr>
          <p:nvPr/>
        </p:nvCxnSpPr>
        <p:spPr>
          <a:xfrm flipH="1">
            <a:off x="3718560" y="2943239"/>
            <a:ext cx="2524940" cy="40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972112" y="4249063"/>
            <a:ext cx="232608" cy="19593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800" dirty="0"/>
          </a:p>
        </p:txBody>
      </p:sp>
      <p:cxnSp>
        <p:nvCxnSpPr>
          <p:cNvPr id="54" name="直接箭头连接符 53"/>
          <p:cNvCxnSpPr>
            <a:stCxn id="37" idx="1"/>
            <a:endCxn id="52" idx="3"/>
          </p:cNvCxnSpPr>
          <p:nvPr/>
        </p:nvCxnSpPr>
        <p:spPr>
          <a:xfrm flipH="1">
            <a:off x="2204720" y="2943239"/>
            <a:ext cx="4038780" cy="140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0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5" grpId="0"/>
      <p:bldP spid="26" grpId="0" animBg="1"/>
      <p:bldP spid="37" grpId="0"/>
      <p:bldP spid="39" grpId="0" animBg="1"/>
      <p:bldP spid="40" grpId="0" animBg="1"/>
      <p:bldP spid="41" grpId="0" animBg="1"/>
      <p:bldP spid="52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61</Words>
  <Application>Microsoft Office PowerPoint</Application>
  <PresentationFormat>宽屏</PresentationFormat>
  <Paragraphs>19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1_Office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176</cp:revision>
  <dcterms:created xsi:type="dcterms:W3CDTF">2021-02-08T18:24:14Z</dcterms:created>
  <dcterms:modified xsi:type="dcterms:W3CDTF">2021-08-19T07:47:30Z</dcterms:modified>
</cp:coreProperties>
</file>