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831911" y="2199793"/>
            <a:ext cx="125832" cy="1492383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57743" y="2311553"/>
            <a:ext cx="5879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read two Xilinx files</a:t>
            </a: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Get familiar with the code</a:t>
            </a: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95" y="7867"/>
            <a:ext cx="7562179" cy="651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3859" t="4062" r="12051" b="7366"/>
          <a:stretch/>
        </p:blipFill>
        <p:spPr>
          <a:xfrm>
            <a:off x="1" y="552735"/>
            <a:ext cx="4333164" cy="29274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16" y="3393672"/>
            <a:ext cx="78676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2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8551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59</Words>
  <Application>Microsoft Office PowerPoint</Application>
  <PresentationFormat>宽屏</PresentationFormat>
  <Paragraphs>27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183</cp:revision>
  <dcterms:created xsi:type="dcterms:W3CDTF">2021-02-08T18:24:14Z</dcterms:created>
  <dcterms:modified xsi:type="dcterms:W3CDTF">2021-08-24T03:27:30Z</dcterms:modified>
</cp:coreProperties>
</file>