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8" r:id="rId2"/>
    <p:sldId id="258" r:id="rId3"/>
    <p:sldId id="273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88"/>
            <p14:sldId id="258"/>
            <p14:sldId id="273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328" y="420624"/>
            <a:ext cx="1080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 name is Yun Feng, you can call me Ryan.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46504" y="1764792"/>
            <a:ext cx="876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now, my project focuses on trying to improving the performance of matrix convolution on FPGA in a pipeline way, which is based on HLS.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9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399" y="745105"/>
            <a:ext cx="746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Each temporary is a node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398" y="1186946"/>
            <a:ext cx="86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If two nodes are living simultaneously, then there is a edge between them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4398" y="1757972"/>
            <a:ext cx="985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Hence, two temps can be allocated to the same register if there is no edge connecting them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50" y="3628102"/>
            <a:ext cx="3438525" cy="2686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9213" y="0"/>
            <a:ext cx="59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Build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1380" y="2373892"/>
            <a:ext cx="3008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a=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d=-a;</a:t>
            </a:r>
          </a:p>
          <a:p>
            <a:r>
              <a:rPr lang="en-US" altLang="zh-CN" dirty="0" smtClean="0"/>
              <a:t>e=</a:t>
            </a:r>
            <a:r>
              <a:rPr lang="en-US" altLang="zh-CN" dirty="0" err="1" smtClean="0"/>
              <a:t>d+f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f=2e;</a:t>
            </a:r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d+e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e=e-1;</a:t>
            </a:r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f+c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1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981" y="132735"/>
            <a:ext cx="715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4465" y="502066"/>
            <a:ext cx="60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Nodes connected by an edge have different colors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4465" y="1504335"/>
            <a:ext cx="1023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coloring, the number of colors represent the registers that needs to be used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4" y="1873666"/>
            <a:ext cx="4314825" cy="2638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3677" y="4512091"/>
            <a:ext cx="10441858" cy="116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67115" y="4541112"/>
            <a:ext cx="801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above example can never have less than four colors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And to realize this coloring is very hard. No efficient algorithms are know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68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16" y="0"/>
            <a:ext cx="4314825" cy="2638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1381" y="2638425"/>
            <a:ext cx="9040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is a Heuristic method. </a:t>
            </a:r>
          </a:p>
          <a:p>
            <a:endParaRPr lang="en-US" altLang="zh-CN" dirty="0"/>
          </a:p>
          <a:p>
            <a:r>
              <a:rPr lang="en-US" altLang="zh-CN" dirty="0" smtClean="0"/>
              <a:t>	Pick a node with fewer than k neighbors. (k is the color number we desire)</a:t>
            </a:r>
          </a:p>
          <a:p>
            <a:r>
              <a:rPr lang="en-US" altLang="zh-CN" dirty="0" smtClean="0"/>
              <a:t>	Put this node on a stack and remove it from the figure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repeat until the graph has one node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26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8" y="106772"/>
            <a:ext cx="3019425" cy="2809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1058" y="1101665"/>
            <a:ext cx="57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 a then 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8" y="3190567"/>
            <a:ext cx="3152775" cy="198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7316" y="106772"/>
            <a:ext cx="414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59045" y="3229897"/>
            <a:ext cx="564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nodes have fewer than 4 neighs, and can be removed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76" y="4066100"/>
            <a:ext cx="3971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723" y="0"/>
            <a:ext cx="694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 there might exist a problem.</a:t>
            </a:r>
          </a:p>
          <a:p>
            <a:endParaRPr lang="en-US" altLang="zh-CN" dirty="0"/>
          </a:p>
          <a:p>
            <a:r>
              <a:rPr lang="en-US" altLang="zh-CN" dirty="0" smtClean="0"/>
              <a:t>If we desire color number is 3 for above example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035920"/>
            <a:ext cx="3019425" cy="2809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34" y="1152832"/>
            <a:ext cx="2857500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00103" y="1035920"/>
            <a:ext cx="31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remove a first, cause it </a:t>
            </a:r>
            <a:r>
              <a:rPr lang="en-US" altLang="zh-CN" dirty="0" err="1" smtClean="0"/>
              <a:t>neibs</a:t>
            </a:r>
            <a:r>
              <a:rPr lang="en-US" altLang="zh-CN" dirty="0" smtClean="0"/>
              <a:t> less than 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56555" y="408530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the next step we fail.</a:t>
            </a:r>
          </a:p>
          <a:p>
            <a:endParaRPr lang="en-US" altLang="zh-CN" dirty="0"/>
          </a:p>
          <a:p>
            <a:r>
              <a:rPr lang="en-US" altLang="zh-CN" dirty="0" smtClean="0"/>
              <a:t>Then spilling is introduced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8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188110"/>
            <a:ext cx="2857500" cy="213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1626" y="194187"/>
            <a:ext cx="556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Allocate a memory location for f</a:t>
            </a:r>
          </a:p>
          <a:p>
            <a:endParaRPr lang="en-US" altLang="zh-CN" dirty="0"/>
          </a:p>
          <a:p>
            <a:r>
              <a:rPr lang="en-US" altLang="zh-CN" dirty="0" smtClean="0"/>
              <a:t>Before each operation uses f, insert f=fa</a:t>
            </a:r>
          </a:p>
          <a:p>
            <a:r>
              <a:rPr lang="en-US" altLang="zh-CN" dirty="0" smtClean="0"/>
              <a:t>After each operation that defines f, insert fa=f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28" y="2585884"/>
            <a:ext cx="3209925" cy="251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0"/>
            <a:ext cx="3019425" cy="2809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0773" y="1886259"/>
            <a:ext cx="300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a=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d=-a;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f=fa;</a:t>
            </a:r>
          </a:p>
          <a:p>
            <a:r>
              <a:rPr lang="en-US" altLang="zh-CN" dirty="0" smtClean="0"/>
              <a:t>e=</a:t>
            </a:r>
            <a:r>
              <a:rPr lang="en-US" altLang="zh-CN" dirty="0" err="1" smtClean="0"/>
              <a:t>d+f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f=2e;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fa=f;</a:t>
            </a:r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d+e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e=e-1;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f=fa;</a:t>
            </a:r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f+c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94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57743" y="2311553"/>
            <a:ext cx="587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TPGA algorithm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details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61716" y="617640"/>
            <a:ext cx="510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2.the buffer size is defined by the padded output feature map size(the start vertex)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61716" y="1516732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the external buffer size sets to zero at the </a:t>
            </a:r>
            <a:r>
              <a:rPr lang="en-US" altLang="zh-CN" dirty="0" err="1" smtClean="0"/>
              <a:t>begining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0563" y="2415824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PF’s(partition factor) value is random at the </a:t>
            </a:r>
            <a:r>
              <a:rPr lang="en-US" altLang="zh-CN" dirty="0" err="1" smtClean="0"/>
              <a:t>begining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61716" y="617640"/>
            <a:ext cx="5107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If we have V layers, then for each layer its on-chip buffer size, memory interfaces need to reallocate, </a:t>
            </a:r>
            <a:r>
              <a:rPr lang="en-US" altLang="zh-CN" dirty="0"/>
              <a:t>a</a:t>
            </a:r>
            <a:r>
              <a:rPr lang="en-US" altLang="zh-CN" dirty="0" smtClean="0"/>
              <a:t>nd accelerator's need to partition and maps to different dies 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61716" y="1837248"/>
            <a:ext cx="503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If external buffer size less than the total on-chip mem, then we need to continue allocate buffer size to external buffer. </a:t>
            </a:r>
            <a:r>
              <a:rPr lang="en-US" altLang="zh-CN" dirty="0" err="1" smtClean="0"/>
              <a:t>Unitll</a:t>
            </a:r>
            <a:r>
              <a:rPr lang="en-US" altLang="zh-CN" dirty="0" smtClean="0"/>
              <a:t> external buffer size larger or equal to the total on-chip mem.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61715" y="3550530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Based on the number of accelerator, we group the layers.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2556" y="649200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Based on the number of accelerator, we group the layers.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1" y="1346426"/>
            <a:ext cx="5909248" cy="25930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53293" y="1161907"/>
            <a:ext cx="496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group contains the same number of consecutive convolutional layers equal to the number of accelerators.</a:t>
            </a:r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6318298" y="2550139"/>
            <a:ext cx="517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from different groups execute sequentially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81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61716" y="617640"/>
            <a:ext cx="51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 Since we have partitioned the graph, GG needs occupy stream buffer, so we add them all and get the total stream buffer size.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61716" y="1837248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en-US" altLang="zh-CN" dirty="0"/>
              <a:t>. It has three parameters. Number of buffer, buffer size, partition factor for each </a:t>
            </a:r>
            <a:r>
              <a:rPr lang="en-US" altLang="zh-CN" dirty="0" smtClean="0"/>
              <a:t>buffer 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16" y="2570765"/>
            <a:ext cx="3914775" cy="457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05901" y="2179692"/>
            <a:ext cx="4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61716" y="3027965"/>
            <a:ext cx="496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s: size of data to store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N</a:t>
            </a:r>
            <a:r>
              <a:rPr lang="en-US" altLang="zh-CN" sz="900" dirty="0" err="1" smtClean="0">
                <a:solidFill>
                  <a:srgbClr val="00B050"/>
                </a:solidFill>
              </a:rPr>
              <a:t>blk</a:t>
            </a:r>
            <a:r>
              <a:rPr lang="en-US" altLang="zh-CN" dirty="0" smtClean="0">
                <a:solidFill>
                  <a:srgbClr val="00B050"/>
                </a:solidFill>
              </a:rPr>
              <a:t>: BRAM consumption of a unit </a:t>
            </a:r>
            <a:r>
              <a:rPr lang="en-US" altLang="zh-CN" dirty="0" err="1" smtClean="0">
                <a:solidFill>
                  <a:srgbClr val="00B050"/>
                </a:solidFill>
              </a:rPr>
              <a:t>bw</a:t>
            </a:r>
            <a:r>
              <a:rPr lang="en-US" altLang="zh-CN" dirty="0" smtClean="0">
                <a:solidFill>
                  <a:srgbClr val="00B050"/>
                </a:solidFill>
              </a:rPr>
              <a:t>-width buffer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61716" y="617640"/>
            <a:ext cx="51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 </a:t>
            </a:r>
            <a:r>
              <a:rPr lang="en-US" altLang="zh-CN" dirty="0" err="1" smtClean="0"/>
              <a:t>ActBufAlloc</a:t>
            </a:r>
            <a:r>
              <a:rPr lang="en-US" altLang="zh-CN" dirty="0"/>
              <a:t> </a:t>
            </a:r>
            <a:r>
              <a:rPr lang="en-US" altLang="zh-CN" dirty="0" smtClean="0"/>
              <a:t>has to input. GG(V1,E1) comes from the partition, </a:t>
            </a:r>
            <a:r>
              <a:rPr lang="en-US" altLang="zh-CN" dirty="0" err="1" smtClean="0"/>
              <a:t>Qact</a:t>
            </a:r>
            <a:r>
              <a:rPr lang="en-US" altLang="zh-CN" dirty="0" smtClean="0"/>
              <a:t>(Activation buffer size) comes from 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1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1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 </a:t>
            </a:r>
            <a:r>
              <a:rPr lang="en-US" altLang="zh-CN" dirty="0" err="1" smtClean="0"/>
              <a:t>ActBufAlloc</a:t>
            </a:r>
            <a:r>
              <a:rPr lang="en-US" altLang="zh-CN" dirty="0"/>
              <a:t> </a:t>
            </a:r>
            <a:r>
              <a:rPr lang="en-US" altLang="zh-CN" dirty="0" smtClean="0"/>
              <a:t>has to input. GG(V1,E1) comes from the partition, </a:t>
            </a:r>
            <a:r>
              <a:rPr lang="en-US" altLang="zh-CN" dirty="0" err="1" smtClean="0"/>
              <a:t>Qact</a:t>
            </a:r>
            <a:r>
              <a:rPr lang="en-US" altLang="zh-CN" dirty="0" smtClean="0"/>
              <a:t>(Activation buffer size) comes from  10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300" y="1353264"/>
            <a:ext cx="81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use well-know optimizing compiler techniques to do a global data-flow analysis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1710" y="212955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Build the register interference graph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21330" y="292036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Variable propagation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2480" y="3881318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Construct a 32-coloring by following seemingly trivial observation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4175760" y="1722596"/>
            <a:ext cx="0" cy="40695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4175760" y="2498884"/>
            <a:ext cx="0" cy="42148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4175760" y="3289696"/>
            <a:ext cx="0" cy="59162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3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43840" y="203200"/>
            <a:ext cx="58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uild, Color and Spill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757198"/>
            <a:ext cx="238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consider a program: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c+d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f=e-1;</a:t>
            </a: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08087" y="1311196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can allocate </a:t>
            </a:r>
            <a:r>
              <a:rPr lang="en-US" altLang="zh-CN" dirty="0" err="1" smtClean="0"/>
              <a:t>a,e,f</a:t>
            </a:r>
            <a:r>
              <a:rPr lang="en-US" altLang="zh-CN" dirty="0" smtClean="0"/>
              <a:t> to one register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675239" y="2234526"/>
            <a:ext cx="193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r1=r2+r3;</a:t>
            </a:r>
          </a:p>
          <a:p>
            <a:r>
              <a:rPr lang="en-US" altLang="zh-CN" dirty="0" smtClean="0"/>
              <a:t>r1=r1+r4;</a:t>
            </a:r>
          </a:p>
          <a:p>
            <a:r>
              <a:rPr lang="en-US" altLang="zh-CN" dirty="0" smtClean="0"/>
              <a:t>r1=r1-1;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452716" y="3559631"/>
            <a:ext cx="1030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temporaries that are live simultaneously cannot be allocated in the same register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011561" y="4450518"/>
            <a:ext cx="38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 construct an undirected graph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8" t="33839" r="8314" b="41649"/>
          <a:stretch/>
        </p:blipFill>
        <p:spPr>
          <a:xfrm>
            <a:off x="8168967" y="1821022"/>
            <a:ext cx="1755058" cy="16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99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661</Words>
  <Application>Microsoft Office PowerPoint</Application>
  <PresentationFormat>宽屏</PresentationFormat>
  <Paragraphs>116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209</cp:revision>
  <dcterms:created xsi:type="dcterms:W3CDTF">2021-02-08T18:24:14Z</dcterms:created>
  <dcterms:modified xsi:type="dcterms:W3CDTF">2021-08-27T23:01:58Z</dcterms:modified>
</cp:coreProperties>
</file>