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73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2332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059343" y="2006754"/>
            <a:ext cx="587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Setup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github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, configure the server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59343" y="2612571"/>
            <a:ext cx="495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R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ead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hybrid_PU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project code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9" y="1022475"/>
            <a:ext cx="3229656" cy="241374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32229" y="653143"/>
            <a:ext cx="61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host.cpp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05" y="3665590"/>
            <a:ext cx="102679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32229" y="653143"/>
            <a:ext cx="61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host.cpp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76400"/>
            <a:ext cx="11963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285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4666</TotalTime>
  <Words>51</Words>
  <Application>Microsoft Office PowerPoint</Application>
  <PresentationFormat>宽屏</PresentationFormat>
  <Paragraphs>22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218</cp:revision>
  <dcterms:created xsi:type="dcterms:W3CDTF">2021-02-08T18:24:14Z</dcterms:created>
  <dcterms:modified xsi:type="dcterms:W3CDTF">2021-09-04T01:39:15Z</dcterms:modified>
</cp:coreProperties>
</file>