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59343" y="2006754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Hybrid_PU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9343" y="2612571"/>
            <a:ext cx="49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configure compiler code on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pycharm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32229" y="653143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host.cpp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9" t="20934" r="19608" b="3867"/>
          <a:stretch/>
        </p:blipFill>
        <p:spPr>
          <a:xfrm>
            <a:off x="1682496" y="144532"/>
            <a:ext cx="8187218" cy="68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32229" y="653143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Mac_templates.h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1" t="25467" r="28829" b="22400"/>
          <a:stretch/>
        </p:blipFill>
        <p:spPr>
          <a:xfrm>
            <a:off x="2093976" y="1221962"/>
            <a:ext cx="6117336" cy="45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8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48</Words>
  <Application>Microsoft Office PowerPoint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226</cp:revision>
  <dcterms:created xsi:type="dcterms:W3CDTF">2021-02-08T18:24:14Z</dcterms:created>
  <dcterms:modified xsi:type="dcterms:W3CDTF">2021-09-07T00:20:27Z</dcterms:modified>
</cp:coreProperties>
</file>