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73" r:id="rId3"/>
    <p:sldId id="275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59343" y="2006754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Sort the questions for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Hybrid_PU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343" y="2612571"/>
            <a:ext cx="49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Configure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gitlab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Pycharm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Questions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889924"/>
            <a:ext cx="11315700" cy="2800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4048" y="520592"/>
            <a:ext cx="69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meaning of the input parameters for </a:t>
            </a:r>
            <a:r>
              <a:rPr lang="en-US" altLang="zh-CN" dirty="0" err="1" smtClean="0"/>
              <a:t>mac_layer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670" y="4274964"/>
            <a:ext cx="1743075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1" y="4384241"/>
            <a:ext cx="21526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4048" y="5212080"/>
            <a:ext cx="60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Mac_templates</a:t>
            </a:r>
            <a:r>
              <a:rPr lang="en-US" altLang="zh-CN" dirty="0" smtClean="0"/>
              <a:t> has two branches?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Questions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" y="1729198"/>
            <a:ext cx="11712955" cy="7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Questions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" y="935855"/>
            <a:ext cx="4992773" cy="41939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0" y="489076"/>
            <a:ext cx="6112192" cy="54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624840"/>
            <a:ext cx="8702040" cy="22447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9" y="3040795"/>
            <a:ext cx="8727424" cy="2598241"/>
          </a:xfrm>
          <a:prstGeom prst="rect">
            <a:avLst/>
          </a:prstGeom>
        </p:spPr>
      </p:pic>
      <p:grpSp>
        <p:nvGrpSpPr>
          <p:cNvPr id="6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Questions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6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64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234</cp:revision>
  <dcterms:created xsi:type="dcterms:W3CDTF">2021-02-08T18:24:14Z</dcterms:created>
  <dcterms:modified xsi:type="dcterms:W3CDTF">2021-09-10T23:38:07Z</dcterms:modified>
</cp:coreProperties>
</file>