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73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59343" y="2579960"/>
            <a:ext cx="587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Play with 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Hybrid_PU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9343" y="1943831"/>
            <a:ext cx="495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Configure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pycharm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on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5" y="3563489"/>
            <a:ext cx="9229725" cy="1409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4370" y="716507"/>
            <a:ext cx="453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Configure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pycharm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on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75" y="1381689"/>
            <a:ext cx="7486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07592" y="1161288"/>
            <a:ext cx="84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Modify part of the code, and try to see what will happen.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9032" y="2212848"/>
            <a:ext cx="78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to modify </a:t>
            </a:r>
            <a:r>
              <a:rPr lang="en-US" altLang="zh-CN" dirty="0" err="1" smtClean="0"/>
              <a:t>data_load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5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68</Words>
  <Application>Microsoft Office PowerPoint</Application>
  <PresentationFormat>宽屏</PresentationFormat>
  <Paragraphs>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240</cp:revision>
  <dcterms:created xsi:type="dcterms:W3CDTF">2021-02-08T18:24:14Z</dcterms:created>
  <dcterms:modified xsi:type="dcterms:W3CDTF">2021-09-13T17:58:59Z</dcterms:modified>
</cp:coreProperties>
</file>