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77" r:id="rId3"/>
    <p:sldId id="275" r:id="rId4"/>
    <p:sldId id="276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7"/>
            <p14:sldId id="275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9343" y="1943831"/>
            <a:ext cx="49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Get more details from FINN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3174" y="513265"/>
            <a:ext cx="4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highlevel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overview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9282" y="1085839"/>
            <a:ext cx="580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Software way generates two arrays, IMAGE and weight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20630" y="1744404"/>
            <a:ext cx="37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and weight passing to 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43103" y="2350205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store the software result in TEST array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80492" y="2965544"/>
            <a:ext cx="48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two streams, store IMAGE and weight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35510" y="3619265"/>
            <a:ext cx="691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Passing this two streams to </a:t>
            </a:r>
            <a:r>
              <a:rPr lang="en-US" altLang="zh-CN" dirty="0" err="1" smtClean="0"/>
              <a:t>Testbench_conv</a:t>
            </a:r>
            <a:r>
              <a:rPr lang="en-US" altLang="zh-CN" dirty="0" smtClean="0"/>
              <a:t>() in a streaming way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79094" y="4239932"/>
            <a:ext cx="44256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Store streaming result in </a:t>
            </a:r>
            <a:r>
              <a:rPr lang="en-US" altLang="zh-CN" dirty="0" err="1" smtClean="0"/>
              <a:t>output_stream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9346" y="4883631"/>
            <a:ext cx="4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result array and </a:t>
            </a:r>
            <a:r>
              <a:rPr lang="en-US" altLang="zh-CN" dirty="0" err="1" smtClean="0"/>
              <a:t>hw</a:t>
            </a:r>
            <a:r>
              <a:rPr lang="en-US" altLang="zh-CN" dirty="0" smtClean="0"/>
              <a:t> output stream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3" idx="2"/>
            <a:endCxn id="10" idx="0"/>
          </p:cNvCxnSpPr>
          <p:nvPr/>
        </p:nvCxnSpPr>
        <p:spPr>
          <a:xfrm flipH="1">
            <a:off x="5891943" y="1455171"/>
            <a:ext cx="962" cy="28923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1" idx="0"/>
          </p:cNvCxnSpPr>
          <p:nvPr/>
        </p:nvCxnSpPr>
        <p:spPr>
          <a:xfrm>
            <a:off x="5891943" y="2113736"/>
            <a:ext cx="0" cy="23646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2" idx="0"/>
          </p:cNvCxnSpPr>
          <p:nvPr/>
        </p:nvCxnSpPr>
        <p:spPr>
          <a:xfrm>
            <a:off x="5891943" y="2719537"/>
            <a:ext cx="0" cy="2460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6" idx="0"/>
          </p:cNvCxnSpPr>
          <p:nvPr/>
        </p:nvCxnSpPr>
        <p:spPr>
          <a:xfrm flipH="1">
            <a:off x="5891942" y="3334876"/>
            <a:ext cx="1" cy="284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0"/>
          </p:cNvCxnSpPr>
          <p:nvPr/>
        </p:nvCxnSpPr>
        <p:spPr>
          <a:xfrm>
            <a:off x="5891942" y="3988597"/>
            <a:ext cx="0" cy="2513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18" idx="0"/>
          </p:cNvCxnSpPr>
          <p:nvPr/>
        </p:nvCxnSpPr>
        <p:spPr>
          <a:xfrm>
            <a:off x="5891942" y="4623980"/>
            <a:ext cx="0" cy="25965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0" grpId="0"/>
      <p:bldP spid="11" grpId="0"/>
      <p:bldP spid="12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3175" y="513265"/>
            <a:ext cx="14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FINN HW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12" y="1808294"/>
            <a:ext cx="7420389" cy="2836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960" y="1088136"/>
            <a:ext cx="101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weight from internal MEM and presents them to MVAU(matrix vector activation unit)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07024" y="1808294"/>
            <a:ext cx="475488" cy="283654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61872" y="1808294"/>
            <a:ext cx="731520" cy="28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3011921"/>
            <a:ext cx="2667000" cy="190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68" y="3011921"/>
            <a:ext cx="1200150" cy="1905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4780" y="3426781"/>
            <a:ext cx="443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SIMD:  Number of input columns computed in parallel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44780" y="4122394"/>
            <a:ext cx="407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PE:  Number of output rows computed in parallel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19456" y="4670365"/>
            <a:ext cx="367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WP: Precision of the weights in the network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5" idx="2"/>
            <a:endCxn id="17" idx="0"/>
          </p:cNvCxnSpPr>
          <p:nvPr/>
        </p:nvCxnSpPr>
        <p:spPr>
          <a:xfrm flipH="1">
            <a:off x="1478280" y="2091948"/>
            <a:ext cx="149352" cy="91997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9" idx="0"/>
          </p:cNvCxnSpPr>
          <p:nvPr/>
        </p:nvCxnSpPr>
        <p:spPr>
          <a:xfrm>
            <a:off x="6144768" y="2091948"/>
            <a:ext cx="600075" cy="91997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344918" y="3644005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strMEM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284214" y="481133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stream::</a:t>
            </a:r>
            <a:r>
              <a:rPr lang="en-US" altLang="zh-CN" dirty="0" err="1" smtClean="0"/>
              <a:t>paramStreamOut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>
            <a:off x="7902702" y="4013337"/>
            <a:ext cx="0" cy="7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028432" y="412239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 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 animBg="1"/>
      <p:bldP spid="21" grpId="0"/>
      <p:bldP spid="22" grpId="0"/>
      <p:bldP spid="23" grpId="0"/>
      <p:bldP spid="29" grpId="0"/>
      <p:bldP spid="30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3175" y="513265"/>
            <a:ext cx="14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FINN HW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10" y="2424684"/>
            <a:ext cx="6487668" cy="7208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5080" y="3602736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needs to convert  width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42032" y="3602736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76088" y="2424684"/>
            <a:ext cx="384048" cy="400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  <a:endCxn id="4" idx="1"/>
          </p:cNvCxnSpPr>
          <p:nvPr/>
        </p:nvCxnSpPr>
        <p:spPr>
          <a:xfrm>
            <a:off x="5468112" y="2825496"/>
            <a:ext cx="886968" cy="9619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47672" y="2825496"/>
            <a:ext cx="493776" cy="20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2139696" y="3044952"/>
            <a:ext cx="402336" cy="7424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2376" y="1155131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convert data width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  <p:bldP spid="11" grpId="0" animBg="1"/>
      <p:bldP spid="1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3175" y="513265"/>
            <a:ext cx="14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FINN HW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6928" y="1371600"/>
            <a:ext cx="10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 output streams for feeding a </a:t>
            </a:r>
            <a:r>
              <a:rPr lang="en-US" altLang="zh-CN" dirty="0" err="1" smtClean="0"/>
              <a:t>Matrix_Vector_Activate_Batch</a:t>
            </a:r>
            <a:r>
              <a:rPr lang="en-US" altLang="zh-CN" dirty="0" smtClean="0"/>
              <a:t>, implementing the im2col algorithm.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9748" y="2020824"/>
            <a:ext cx="1128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right now we have: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 stream named </a:t>
            </a:r>
            <a:r>
              <a:rPr lang="en-US" altLang="zh-CN" dirty="0" err="1" smtClean="0"/>
              <a:t>convlnp</a:t>
            </a:r>
            <a:r>
              <a:rPr lang="en-US" altLang="zh-CN" dirty="0" smtClean="0"/>
              <a:t> which contains input data stream and have suitable data width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 stream named </a:t>
            </a:r>
            <a:r>
              <a:rPr lang="en-US" altLang="zh-CN" dirty="0" err="1" smtClean="0"/>
              <a:t>paramStreamOut</a:t>
            </a:r>
            <a:r>
              <a:rPr lang="en-US" altLang="zh-CN" dirty="0" smtClean="0"/>
              <a:t> which contains weight data stream and have suitable data width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02" y="3442716"/>
            <a:ext cx="6045899" cy="32461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55664" y="3432810"/>
            <a:ext cx="393192" cy="32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72490" y="3452622"/>
            <a:ext cx="393192" cy="32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21624" y="4400559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single input from stream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691696" y="4400559"/>
            <a:ext cx="324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single weight from stream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2"/>
            <a:endCxn id="21" idx="0"/>
          </p:cNvCxnSpPr>
          <p:nvPr/>
        </p:nvCxnSpPr>
        <p:spPr>
          <a:xfrm flipH="1">
            <a:off x="5316280" y="3757422"/>
            <a:ext cx="1335980" cy="6431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>
            <a:off x="7169086" y="3777234"/>
            <a:ext cx="2907602" cy="623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8" grpId="0" animBg="1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3175" y="513265"/>
            <a:ext cx="14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FINN HW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97480" y="2752344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Activation, push the result into out stream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90" y="1538992"/>
            <a:ext cx="3692164" cy="5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208</Words>
  <Application>Microsoft Office PowerPoint</Application>
  <PresentationFormat>宽屏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260</cp:revision>
  <dcterms:created xsi:type="dcterms:W3CDTF">2021-02-08T18:24:14Z</dcterms:created>
  <dcterms:modified xsi:type="dcterms:W3CDTF">2021-09-20T17:57:20Z</dcterms:modified>
</cp:coreProperties>
</file>