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9343" y="1943831"/>
            <a:ext cx="644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Try to use part of FINN code on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Hybrid_PU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Write the host file, and configure the include files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29894" y="1715231"/>
            <a:ext cx="722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out each parameters’ meaning, write part of the host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990" y="731520"/>
            <a:ext cx="54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 I meet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096" y="1353312"/>
            <a:ext cx="953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SDx</a:t>
            </a:r>
            <a:r>
              <a:rPr lang="en-US" altLang="zh-CN" dirty="0" smtClean="0"/>
              <a:t>, before we run the hardware, we need to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 a space in hardware for our data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722644"/>
            <a:ext cx="7543800" cy="25285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0976" y="4398264"/>
            <a:ext cx="947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in FINN’s code, I didn’t find this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9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101</Words>
  <Application>Microsoft Office PowerPoint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264</cp:revision>
  <dcterms:created xsi:type="dcterms:W3CDTF">2021-02-08T18:24:14Z</dcterms:created>
  <dcterms:modified xsi:type="dcterms:W3CDTF">2021-09-24T23:34:08Z</dcterms:modified>
</cp:coreProperties>
</file>