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225392" y="1698063"/>
            <a:ext cx="258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Host file is done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225392" y="2299648"/>
            <a:ext cx="258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coding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the HW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3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2336" y="877824"/>
            <a:ext cx="896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Still need sometime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62456" y="1508760"/>
            <a:ext cx="819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FINN code, inputs and output are Array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67028" y="2221992"/>
            <a:ext cx="703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But in SDX the inputs and output should be Vector.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6051</TotalTime>
  <Words>56</Words>
  <Application>Microsoft Office PowerPoint</Application>
  <PresentationFormat>宽屏</PresentationFormat>
  <Paragraphs>17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1_Office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268</cp:revision>
  <dcterms:created xsi:type="dcterms:W3CDTF">2021-02-08T18:24:14Z</dcterms:created>
  <dcterms:modified xsi:type="dcterms:W3CDTF">2021-09-27T18:02:43Z</dcterms:modified>
</cp:coreProperties>
</file>