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25392" y="1588335"/>
            <a:ext cx="4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Implement stream hardware kernel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225392" y="2299648"/>
            <a:ext cx="43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Put in all referenced files and debug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25392" y="3092346"/>
            <a:ext cx="43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Read and configure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Nulla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45</Words>
  <Application>Microsoft Office PowerPoint</Application>
  <PresentationFormat>宽屏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271</cp:revision>
  <dcterms:created xsi:type="dcterms:W3CDTF">2021-02-08T18:24:14Z</dcterms:created>
  <dcterms:modified xsi:type="dcterms:W3CDTF">2021-10-01T21:15:29Z</dcterms:modified>
</cp:coreProperties>
</file>