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60160" y="1545336"/>
            <a:ext cx="356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Debug the </a:t>
            </a:r>
            <a:r>
              <a:rPr lang="en-US" altLang="zh-CN" dirty="0" err="1" smtClean="0"/>
              <a:t>one_layer</a:t>
            </a:r>
            <a:r>
              <a:rPr lang="en-US" altLang="zh-CN" dirty="0" smtClean="0"/>
              <a:t> code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Try to use </a:t>
            </a:r>
            <a:r>
              <a:rPr lang="en-US" altLang="zh-CN" dirty="0" err="1" smtClean="0"/>
              <a:t>Jingkai’s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3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97280" y="923544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errors still cannot be solved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8" y="1292876"/>
            <a:ext cx="10506075" cy="1419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98" y="2934843"/>
            <a:ext cx="69913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3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97280" y="923544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Jingkai’s</a:t>
            </a:r>
            <a:r>
              <a:rPr lang="en-US" altLang="zh-CN" dirty="0" smtClean="0"/>
              <a:t> weight is read from file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15568" y="1920240"/>
            <a:ext cx="91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My weight is generate in host.cpp. Great modification is needed if I use his code.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15568" y="2761488"/>
            <a:ext cx="858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 if the problem is not caused by this, effort is wasted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6177</TotalTime>
  <Words>87</Words>
  <Application>Microsoft Office PowerPoint</Application>
  <PresentationFormat>宽屏</PresentationFormat>
  <Paragraphs>24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275</cp:revision>
  <dcterms:created xsi:type="dcterms:W3CDTF">2021-02-08T18:24:14Z</dcterms:created>
  <dcterms:modified xsi:type="dcterms:W3CDTF">2021-10-04T18:59:35Z</dcterms:modified>
</cp:coreProperties>
</file>