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2380E-8FD7-B346-A51F-E71D99844A8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6590-C9E3-0D46-88FA-8126CD3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6590-C9E3-0D46-88FA-8126CD344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7E6-07DC-ED4D-BFD8-FF13058F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444A-68A5-4C49-A171-789D20DD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0569-40DB-914A-83BD-6CAB81C7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15B5-EA98-1A45-BDCB-EF729765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124-252B-044F-9408-7B8A7DC9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6FF-8892-1348-93A1-812A50EB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3181-B4AF-2F46-94A0-13315CF8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BEE1-787B-9048-8512-C630FA5A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C414-E723-E44D-A797-48231F4A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6E7-C4CC-0B44-BAC8-1FB6C53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CCBBE-A2CD-D44A-8E97-A281DA11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94BF-84EB-3149-8132-00A49091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D101-BFC7-D240-A030-991143C7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0A53-D855-A847-9F15-E633FAD9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D1EF-9EC0-2548-A94E-3098C6FC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9FDF-631B-434B-BF05-2FB74DF2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CF31-3A76-074D-ADA3-31C5884B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5175-F500-924D-8E85-F6E1B96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1D01-AF75-E54B-B9A3-6CFB1082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5DE7-2D16-B54B-BA17-AE6BABAB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4BBB-1FF6-DB4F-B04C-1A9758E4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9AFB-2E45-154D-960C-7749EFCA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C65A-5841-4C4A-B37C-4DF54E3A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5387-DE70-9648-A9C6-F2C42D9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1072-4AA2-8645-B8DF-29F65CE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062E-253C-F042-8854-765ABF0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B240-49D9-C649-968B-93F9C25D0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F8EAC-73B1-BD4E-A3EE-9B8CDEBD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8A4D-504E-0746-B498-0DE88957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49CA-6170-7847-B41A-FDA75AEE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52A1-F935-1B49-8084-0DEE554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EDF-95E1-5E44-BF78-CA1CC466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60EE-4C36-D046-92C8-29464DC9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19471-DF75-3A47-8B68-9ADD1C934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6B509-0FEC-894D-B599-53D246BA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67AC4-34B2-7843-BDDC-99E3B74C9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5212E-A0E9-D949-B124-E643B94D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11D60-D2DA-0240-81E9-77723758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7D778-A961-9244-96FA-091E71F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051-9C1C-5842-90C5-D5ECEE34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9D238-DFA4-BD40-ADDD-596B834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774D-9061-2F4B-875E-8C66BDB6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DA0F7-9262-AB4F-8328-99DC2258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BCCD2-C98A-A046-92F3-C20D3EF2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1E986-763A-DA4C-A533-06843173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B478-D942-6541-8D53-FAD635F0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B662-13C3-2749-AB0A-51D9330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746A-FE7F-2943-B07C-17880338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80D57-0B45-154F-A37B-DA63601A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4261-E277-204D-8089-CA8E218C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6DD7-60AE-3B4B-AB74-E6C72BD5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310E5-552B-2746-9D79-83071D40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A20B-DE9C-BC48-BCB5-48C2D5A5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9742F-8EAD-F342-92A6-B9B80B1F6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3CE7C-A8FF-AE46-AAC7-6B4E7E17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42E67-A060-3C4F-B951-CDB64479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A79C5-B254-144B-A59E-6EB097F5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82F8-2B88-FD4F-B080-C3E0DC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4EDDB-840D-F045-8310-554835A8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7A57-4652-1A46-98D4-EB52C90A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0819-7F5F-E947-B905-5A9EE935E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675-36B3-1243-A881-34E0D65D9C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6212-449C-2C4A-9F85-AD91A3C9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0220-3BD1-AC47-8AF3-573A8448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F01A-D343-2141-BFC1-B29BC010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2EE4E1D-A163-8E4F-8191-DB686B0F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6" y="-48619"/>
            <a:ext cx="10608562" cy="695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3C856-FC4A-AF42-B2EF-2ED348A41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Casino Royale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42217-5137-8544-A399-2A4424A7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Ryan Fisk, Reese Jones, Niko </a:t>
            </a:r>
            <a:r>
              <a:rPr lang="en-US" dirty="0" err="1">
                <a:solidFill>
                  <a:schemeClr val="bg1"/>
                </a:solidFill>
              </a:rPr>
              <a:t>Revliotis</a:t>
            </a:r>
            <a:r>
              <a:rPr lang="en-US" dirty="0">
                <a:solidFill>
                  <a:schemeClr val="bg1"/>
                </a:solidFill>
              </a:rPr>
              <a:t> (ft. James Bond)</a:t>
            </a:r>
          </a:p>
        </p:txBody>
      </p:sp>
    </p:spTree>
    <p:extLst>
      <p:ext uri="{BB962C8B-B14F-4D97-AF65-F5344CB8AC3E}">
        <p14:creationId xmlns:p14="http://schemas.microsoft.com/office/powerpoint/2010/main" val="32661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7951-8AA3-AC48-8FB8-7327F95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89C-24AD-7140-89DE-96848EA0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Poker is awesome (who doesn’t want to be James Bond)</a:t>
            </a:r>
          </a:p>
          <a:p>
            <a:endParaRPr lang="en-US" dirty="0"/>
          </a:p>
          <a:p>
            <a:r>
              <a:rPr lang="en-US" dirty="0"/>
              <a:t>Can we give ourselves an advantage</a:t>
            </a:r>
          </a:p>
        </p:txBody>
      </p:sp>
    </p:spTree>
    <p:extLst>
      <p:ext uri="{BB962C8B-B14F-4D97-AF65-F5344CB8AC3E}">
        <p14:creationId xmlns:p14="http://schemas.microsoft.com/office/powerpoint/2010/main" val="26922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E82D-26AF-5E4B-B403-2950872B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Casino Royale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1070-0666-3B41-AF52-3E6BC23A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Casino Royale scans poker cards and calculates the chances of winning a hand with those cards.</a:t>
            </a:r>
          </a:p>
        </p:txBody>
      </p:sp>
      <p:pic>
        <p:nvPicPr>
          <p:cNvPr id="5" name="Picture 4" descr="A picture containing room, building, scene, equipment&#10;&#10;Description automatically generated">
            <a:extLst>
              <a:ext uri="{FF2B5EF4-FFF2-40B4-BE49-F238E27FC236}">
                <a16:creationId xmlns:a16="http://schemas.microsoft.com/office/drawing/2014/main" id="{08D207F0-7350-1C4D-9076-E9C289E7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3007519"/>
            <a:ext cx="5075237" cy="33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93CC-6A2C-AC46-A769-A1E32F39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D45E-3719-BD49-A91D-8F004743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 camera scans the first two cards each player is given, then calculates their chances of winning</a:t>
            </a:r>
          </a:p>
          <a:p>
            <a:endParaRPr lang="en-US" dirty="0"/>
          </a:p>
          <a:p>
            <a:r>
              <a:rPr lang="en-US" dirty="0"/>
              <a:t>When each community card is placed on the table, the odds are updated to reflect the new community cards</a:t>
            </a:r>
          </a:p>
        </p:txBody>
      </p:sp>
    </p:spTree>
    <p:extLst>
      <p:ext uri="{BB962C8B-B14F-4D97-AF65-F5344CB8AC3E}">
        <p14:creationId xmlns:p14="http://schemas.microsoft.com/office/powerpoint/2010/main" val="346728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2C3A-63C8-714A-81B7-AC530452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CF25-4DD9-CF49-B484-1B0AE232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OpenCV and </a:t>
            </a:r>
            <a:r>
              <a:rPr lang="en-US" dirty="0" err="1"/>
              <a:t>Zbar</a:t>
            </a:r>
            <a:r>
              <a:rPr lang="en-US" dirty="0"/>
              <a:t> to scan the QR codes on the cards</a:t>
            </a:r>
          </a:p>
          <a:p>
            <a:endParaRPr lang="en-US" dirty="0"/>
          </a:p>
          <a:p>
            <a:r>
              <a:rPr lang="en-US" dirty="0"/>
              <a:t>Raspberry Pi and Pi camera</a:t>
            </a:r>
          </a:p>
          <a:p>
            <a:endParaRPr lang="en-US" dirty="0"/>
          </a:p>
          <a:p>
            <a:r>
              <a:rPr lang="en-US" dirty="0" err="1"/>
              <a:t>TwoPlusTwoEvaluator</a:t>
            </a:r>
            <a:r>
              <a:rPr lang="en-US" dirty="0"/>
              <a:t>: open source </a:t>
            </a:r>
            <a:r>
              <a:rPr lang="en-US" dirty="0" err="1"/>
              <a:t>github</a:t>
            </a:r>
            <a:r>
              <a:rPr lang="en-US" dirty="0"/>
              <a:t> project for calculating poker odds</a:t>
            </a:r>
          </a:p>
        </p:txBody>
      </p:sp>
    </p:spTree>
    <p:extLst>
      <p:ext uri="{BB962C8B-B14F-4D97-AF65-F5344CB8AC3E}">
        <p14:creationId xmlns:p14="http://schemas.microsoft.com/office/powerpoint/2010/main" val="89225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Casino Royale</vt:lpstr>
      <vt:lpstr>Bit of Background</vt:lpstr>
      <vt:lpstr>Casino Royale</vt:lpstr>
      <vt:lpstr>Basic Idea</vt:lpstr>
      <vt:lpstr>Components and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Royale</dc:title>
  <dc:creator>Fisk, Ryan</dc:creator>
  <cp:lastModifiedBy>Fisk, Ryan</cp:lastModifiedBy>
  <cp:revision>2</cp:revision>
  <dcterms:created xsi:type="dcterms:W3CDTF">2020-05-05T16:43:02Z</dcterms:created>
  <dcterms:modified xsi:type="dcterms:W3CDTF">2020-05-05T16:59:38Z</dcterms:modified>
</cp:coreProperties>
</file>