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5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2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26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334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9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16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0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8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3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1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633034D-FC4F-470F-B6F2-BBF36C84E06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496002-FDE4-46BE-8408-292A3AA28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91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C317-6247-4029-A73A-B4CA0B29C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599"/>
            <a:ext cx="9144000" cy="84666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Pocket Chef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730149-DF4B-4446-B719-BD494169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727729"/>
            <a:ext cx="19050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00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6792-4329-40B5-893D-3082629F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223648"/>
            <a:ext cx="3932237" cy="4390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Recipes Categories​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F1B3A-B9EA-44A9-B6EA-D01F48C10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7843" y="2223341"/>
            <a:ext cx="4455158" cy="2562138"/>
          </a:xfrm>
        </p:spPr>
        <p:txBody>
          <a:bodyPr>
            <a:normAutofit/>
          </a:bodyPr>
          <a:lstStyle/>
          <a:p>
            <a:r>
              <a:rPr lang="en-US" sz="2800" dirty="0"/>
              <a:t>As easy as it sounds! Just click on a category and browse through different recipes in that cuisine.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9A8AB5-3763-4FF0-9AC7-DE180E817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596" y="1208014"/>
            <a:ext cx="2224806" cy="459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1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6792-4329-40B5-893D-3082629F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223648"/>
            <a:ext cx="3932237" cy="4390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Recipes Search​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F1B3A-B9EA-44A9-B6EA-D01F48C10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668" y="908108"/>
            <a:ext cx="4311941" cy="5041783"/>
          </a:xfrm>
        </p:spPr>
        <p:txBody>
          <a:bodyPr>
            <a:noAutofit/>
          </a:bodyPr>
          <a:lstStyle/>
          <a:p>
            <a:pPr fontAlgn="base"/>
            <a:r>
              <a:rPr lang="en-US" sz="2800" dirty="0">
                <a:effectLst/>
              </a:rPr>
              <a:t>-You can specify the maximum number of calories you want</a:t>
            </a:r>
          </a:p>
          <a:p>
            <a:pPr fontAlgn="base"/>
            <a:endParaRPr lang="en-US" sz="2800" dirty="0">
              <a:effectLst/>
            </a:endParaRPr>
          </a:p>
          <a:p>
            <a:pPr fontAlgn="base"/>
            <a:r>
              <a:rPr lang="en-US" sz="2800" dirty="0">
                <a:effectLst/>
              </a:rPr>
              <a:t>-You can specify the ingredients that you want </a:t>
            </a:r>
          </a:p>
          <a:p>
            <a:pPr fontAlgn="base"/>
            <a:endParaRPr lang="en-US" sz="2800" dirty="0">
              <a:effectLst/>
            </a:endParaRPr>
          </a:p>
          <a:p>
            <a:pPr fontAlgn="base"/>
            <a:r>
              <a:rPr lang="en-US" sz="2800" dirty="0">
                <a:effectLst/>
              </a:rPr>
              <a:t>-Then once you click on a recipe navigate to the recipe details page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282D7A6-FA4C-4F02-A309-5719863F5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987" y="1401094"/>
            <a:ext cx="2230025" cy="453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00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6792-4329-40B5-893D-3082629F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223648"/>
            <a:ext cx="3932237" cy="4390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Recipes Details​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F1B3A-B9EA-44A9-B6EA-D01F48C10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897" y="1109810"/>
            <a:ext cx="4455158" cy="4798503"/>
          </a:xfrm>
        </p:spPr>
        <p:txBody>
          <a:bodyPr>
            <a:noAutofit/>
          </a:bodyPr>
          <a:lstStyle/>
          <a:p>
            <a:pPr fontAlgn="base"/>
            <a:r>
              <a:rPr lang="en-US" sz="2800" dirty="0">
                <a:effectLst/>
              </a:rPr>
              <a:t>-Here you can see a list of all the ingredients </a:t>
            </a:r>
          </a:p>
          <a:p>
            <a:pPr fontAlgn="base"/>
            <a:endParaRPr lang="en-US" sz="2800" dirty="0">
              <a:effectLst/>
            </a:endParaRPr>
          </a:p>
          <a:p>
            <a:pPr fontAlgn="base"/>
            <a:r>
              <a:rPr lang="en-US" sz="2800" dirty="0">
                <a:effectLst/>
              </a:rPr>
              <a:t>-Scroll down to see the cooking instructions</a:t>
            </a:r>
          </a:p>
          <a:p>
            <a:pPr fontAlgn="base"/>
            <a:endParaRPr lang="en-US" sz="2800" dirty="0">
              <a:effectLst/>
            </a:endParaRPr>
          </a:p>
          <a:p>
            <a:pPr fontAlgn="base"/>
            <a:r>
              <a:rPr lang="en-US" sz="2800" dirty="0">
                <a:effectLst/>
              </a:rPr>
              <a:t>-And press the button at the top to save this recipe to your cookbook </a:t>
            </a:r>
          </a:p>
          <a:p>
            <a:pPr fontAlgn="base"/>
            <a:r>
              <a:rPr lang="en-US" sz="2800" dirty="0">
                <a:effectLst/>
              </a:rPr>
              <a:t>​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09FC89-2D7C-4823-A593-19F2ED693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07" y="930862"/>
            <a:ext cx="2555584" cy="51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06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6792-4329-40B5-893D-3082629F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223648"/>
            <a:ext cx="3932237" cy="4390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My Cookbook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F1B3A-B9EA-44A9-B6EA-D01F48C10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225" y="1745957"/>
            <a:ext cx="4479720" cy="3366084"/>
          </a:xfrm>
        </p:spPr>
        <p:txBody>
          <a:bodyPr>
            <a:noAutofit/>
          </a:bodyPr>
          <a:lstStyle/>
          <a:p>
            <a:pPr fontAlgn="base"/>
            <a:r>
              <a:rPr lang="en-US" sz="2800" dirty="0">
                <a:effectLst/>
              </a:rPr>
              <a:t>-Here is where all the recipes you have added to your cookbook will appear</a:t>
            </a:r>
          </a:p>
          <a:p>
            <a:pPr fontAlgn="base"/>
            <a:endParaRPr lang="en-US" sz="2800" dirty="0">
              <a:effectLst/>
            </a:endParaRPr>
          </a:p>
          <a:p>
            <a:pPr fontAlgn="base"/>
            <a:r>
              <a:rPr lang="en-US" sz="2800" dirty="0">
                <a:effectLst/>
              </a:rPr>
              <a:t>-If you click on a recipe you are navigated to the recipe details page</a:t>
            </a:r>
          </a:p>
          <a:p>
            <a:pPr fontAlgn="base"/>
            <a:r>
              <a:rPr lang="en-US" sz="2800" dirty="0">
                <a:effectLst/>
              </a:rPr>
              <a:t>​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4791432-DFF2-4DD5-9795-20A205627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86" y="866178"/>
            <a:ext cx="2527227" cy="51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09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6792-4329-40B5-893D-3082629F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223648"/>
            <a:ext cx="3932237" cy="4390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Chat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F1B3A-B9EA-44A9-B6EA-D01F48C10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063" y="538993"/>
            <a:ext cx="4455158" cy="5780014"/>
          </a:xfrm>
        </p:spPr>
        <p:txBody>
          <a:bodyPr>
            <a:noAutofit/>
          </a:bodyPr>
          <a:lstStyle/>
          <a:p>
            <a:pPr fontAlgn="base"/>
            <a:r>
              <a:rPr lang="en-US" sz="2400" dirty="0">
                <a:effectLst/>
              </a:rPr>
              <a:t>1. Type the word ”Recipe”​</a:t>
            </a:r>
          </a:p>
          <a:p>
            <a:pPr fontAlgn="base"/>
            <a:r>
              <a:rPr lang="en-US" sz="2400" dirty="0">
                <a:effectLst/>
              </a:rPr>
              <a:t>2. Chatbot will respond with “please enter the ingredients you have:”​</a:t>
            </a:r>
          </a:p>
          <a:p>
            <a:pPr fontAlgn="base"/>
            <a:r>
              <a:rPr lang="en-US" sz="2400" dirty="0">
                <a:effectLst/>
              </a:rPr>
              <a:t>3. Type, for example, “Carrots”​</a:t>
            </a:r>
          </a:p>
          <a:p>
            <a:pPr fontAlgn="base"/>
            <a:r>
              <a:rPr lang="en-US" sz="2400" dirty="0">
                <a:effectLst/>
              </a:rPr>
              <a:t>4. The chatbot will show available recipes that contains Carrots, will show name, description, image and a link​</a:t>
            </a:r>
          </a:p>
          <a:p>
            <a:pPr fontAlgn="base"/>
            <a:r>
              <a:rPr lang="en-US" sz="2400" dirty="0">
                <a:effectLst/>
              </a:rPr>
              <a:t>5. If you click the link, the app will forward you to the Recipe Details where you can view the whole recipe’s information, including in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103AA1B-AECE-440A-B200-34F30BE33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00" y="869221"/>
            <a:ext cx="2469597" cy="511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10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0C18-C2D5-4B25-984D-5038DF3D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78" y="503339"/>
            <a:ext cx="9590550" cy="628566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How does our app help fight COVID-19​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8D8EC-CD3D-4CE4-B328-E1AB5782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725" y="1367406"/>
            <a:ext cx="11719420" cy="48404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effectLst/>
              </a:rPr>
              <a:t>-Encouraging users to cook at home​</a:t>
            </a:r>
          </a:p>
          <a:p>
            <a:pPr fontAlgn="base"/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-Allowing users with limited ingredients to find recipes based around what is in their fridge or pantry​</a:t>
            </a:r>
          </a:p>
          <a:p>
            <a:pPr fontAlgn="base"/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-(Future state) Allowing users to connect with each other by sharing and reviewing recipes through likes and comments​</a:t>
            </a:r>
          </a:p>
          <a:p>
            <a:pPr fontAlgn="base"/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-(Future state) promoting local restaurants by offering sponsored recipes that users can pick up or have delivered through door dash/uber eats/</a:t>
            </a:r>
            <a:r>
              <a:rPr lang="en-US" dirty="0" err="1">
                <a:effectLst/>
              </a:rPr>
              <a:t>postmates</a:t>
            </a:r>
            <a:r>
              <a:rPr lang="en-US" dirty="0">
                <a:effectLst/>
              </a:rPr>
              <a:t>​</a:t>
            </a:r>
          </a:p>
          <a:p>
            <a:pPr fontAlgn="base"/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-(Future state) Users will be able to send add the ingredient list of recipes they want to an </a:t>
            </a:r>
            <a:r>
              <a:rPr lang="en-US" dirty="0" err="1">
                <a:effectLst/>
              </a:rPr>
              <a:t>instacart</a:t>
            </a:r>
            <a:r>
              <a:rPr lang="en-US" dirty="0">
                <a:effectLst/>
              </a:rPr>
              <a:t> order​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1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0C18-C2D5-4B25-984D-5038DF3D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132" y="171974"/>
            <a:ext cx="9590550" cy="6789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Phase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8D8EC-CD3D-4CE4-B328-E1AB5782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5431" y="1048624"/>
            <a:ext cx="9789952" cy="5637402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dirty="0">
                <a:effectLst/>
              </a:rPr>
              <a:t>-As mentioned in previous slide we want to give users the ability to create recipes and share them with other​</a:t>
            </a:r>
          </a:p>
          <a:p>
            <a:pPr fontAlgn="base"/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-Integrating "cart tally" functionality to add multiple recipes to a shopping cart, total all the ingredients, and place order with Instacart.</a:t>
            </a:r>
          </a:p>
          <a:p>
            <a:pPr fontAlgn="base"/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-Integrating ways for restaurants to sponsor their recipes and advertise to users​</a:t>
            </a:r>
          </a:p>
          <a:p>
            <a:pPr fontAlgn="base"/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-Integrating a way for the user to buy make at home recipe kits from restaurants through pick up or delivery​</a:t>
            </a:r>
          </a:p>
          <a:p>
            <a:pPr fontAlgn="base"/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-Ability for users to create custom diet goals and filter all recipes to support those goals</a:t>
            </a:r>
          </a:p>
          <a:p>
            <a:pPr fontAlgn="base"/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-Utilize Watson AI to suggest recipes a user might enjoy based on previously saved or reviewed recipes.​</a:t>
            </a:r>
          </a:p>
          <a:p>
            <a:pPr fontAlgn="base"/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-Create user profile where you can showcase all your recipes and other users can subscribe to you​</a:t>
            </a:r>
          </a:p>
        </p:txBody>
      </p:sp>
    </p:spTree>
    <p:extLst>
      <p:ext uri="{BB962C8B-B14F-4D97-AF65-F5344CB8AC3E}">
        <p14:creationId xmlns:p14="http://schemas.microsoft.com/office/powerpoint/2010/main" val="2808064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30</TotalTime>
  <Words>470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Bodoni MT</vt:lpstr>
      <vt:lpstr>Calisto MT</vt:lpstr>
      <vt:lpstr>Wingdings 2</vt:lpstr>
      <vt:lpstr>Slate</vt:lpstr>
      <vt:lpstr>Pocket Chef</vt:lpstr>
      <vt:lpstr>Recipes Categories​</vt:lpstr>
      <vt:lpstr>Recipes Search​</vt:lpstr>
      <vt:lpstr>Recipes Details​</vt:lpstr>
      <vt:lpstr>My Cookbook</vt:lpstr>
      <vt:lpstr>Chat</vt:lpstr>
      <vt:lpstr>How does our app help fight COVID-19​</vt:lpstr>
      <vt:lpstr>Phase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Chef</dc:title>
  <dc:creator>Paul Wallace</dc:creator>
  <cp:lastModifiedBy>Paul Wallace</cp:lastModifiedBy>
  <cp:revision>4</cp:revision>
  <dcterms:created xsi:type="dcterms:W3CDTF">2020-04-24T16:47:08Z</dcterms:created>
  <dcterms:modified xsi:type="dcterms:W3CDTF">2020-04-24T17:17:17Z</dcterms:modified>
</cp:coreProperties>
</file>