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7" r:id="rId4"/>
    <p:sldId id="264" r:id="rId5"/>
    <p:sldId id="258" r:id="rId6"/>
    <p:sldId id="259" r:id="rId7"/>
    <p:sldId id="262" r:id="rId8"/>
    <p:sldId id="260" r:id="rId9"/>
    <p:sldId id="263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467B-AB38-4DE9-B4D8-43E831F56C7C}" type="datetimeFigureOut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5323-FA13-4EE5-9289-AFAC55E52A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71418-7992-448C-9C9B-B912719FE18E}" type="datetimeFigureOut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F081-A062-41D6-A3D9-3C4DCBAF61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FF081-A062-41D6-A3D9-3C4DCBAF612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3113-DE34-43E5-89FA-5201593F27CD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A03D-9ED3-4AA6-886E-05F46CFB85A2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03CE-8C17-466A-BBD9-8065F1C7BC61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50F7-2AD0-455A-B9E1-F88C8649D442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B0-D637-411C-8D37-CD6EC3C9ABF2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C90-50C1-4BBD-80B7-B063271AB6C0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9AFA-6D91-40D8-AA70-62498DD9E64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6703-05DA-4534-8F7A-F6C497955392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3790-E30A-408B-9A51-C02FB9F3D5FF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5939-D384-4908-9652-2AE04D2B3C60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1" name="whoosh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5BE7-BA94-4462-96A5-6B1ECD34E24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F526-9736-4950-B625-EA71B8162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  <p:sndAc>
      <p:stSnd>
        <p:snd r:embed="rId13" name="whoosh.wav" builtIn="1"/>
      </p:stSnd>
    </p:sndAc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实现数据库监控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2010-05</a:t>
            </a:r>
            <a:r>
              <a:rPr lang="zh-CN" altLang="en-US" smtClean="0"/>
              <a:t> 王</a:t>
            </a:r>
            <a:r>
              <a:rPr lang="zh-CN" altLang="en-US" dirty="0" smtClean="0"/>
              <a:t>志亮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本周开始详细设计，明了所有问题和接口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周内完成开发，其中第一周完成主体开发，可以跑起来；第二周代码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，细微调整；</a:t>
            </a:r>
            <a:endParaRPr lang="en-US" altLang="zh-CN" dirty="0" smtClean="0"/>
          </a:p>
          <a:p>
            <a:r>
              <a:rPr lang="en-US" altLang="zh-CN" dirty="0" smtClean="0"/>
              <a:t>24</a:t>
            </a:r>
            <a:r>
              <a:rPr lang="zh-CN" altLang="en-US" dirty="0" smtClean="0"/>
              <a:t>日完全交付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>
    <p:checker dir="vert"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关心人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发起人</a:t>
            </a:r>
            <a:endParaRPr lang="en-US" altLang="zh-CN" dirty="0" smtClean="0"/>
          </a:p>
          <a:p>
            <a:pPr lvl="1"/>
            <a:r>
              <a:rPr lang="zh-CN" altLang="en-US" smtClean="0"/>
              <a:t>王志亮</a:t>
            </a:r>
            <a:endParaRPr lang="en-US" altLang="zh-CN" smtClean="0"/>
          </a:p>
          <a:p>
            <a:r>
              <a:rPr lang="zh-CN" altLang="en-US" dirty="0" smtClean="0"/>
              <a:t>开发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王泰、</a:t>
            </a:r>
            <a:r>
              <a:rPr lang="zh-CN" altLang="en-US" dirty="0" smtClean="0"/>
              <a:t>李勇</a:t>
            </a:r>
            <a:endParaRPr lang="en-US" altLang="zh-CN" dirty="0" smtClean="0"/>
          </a:p>
          <a:p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类</a:t>
            </a:r>
            <a:r>
              <a:rPr lang="en-US" altLang="zh-CN" dirty="0" smtClean="0"/>
              <a:t>user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共同商定、自行分工、书面化；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计划：今天给出，最迟到周三；</a:t>
            </a:r>
            <a:endParaRPr lang="en-US" altLang="zh-CN" dirty="0" smtClean="0"/>
          </a:p>
          <a:p>
            <a:r>
              <a:rPr lang="zh-CN" altLang="en-US" dirty="0" smtClean="0"/>
              <a:t>说到做到、勇于承担、积极沟通；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>
    <p:checker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加油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数据需求</a:t>
            </a:r>
            <a:endParaRPr lang="en-US" altLang="zh-CN" dirty="0" smtClean="0"/>
          </a:p>
          <a:p>
            <a:r>
              <a:rPr lang="zh-CN" altLang="en-US" dirty="0" smtClean="0"/>
              <a:t>系统领域</a:t>
            </a:r>
            <a:endParaRPr lang="en-US" altLang="zh-CN" dirty="0" smtClean="0"/>
          </a:p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r>
              <a:rPr lang="zh-CN" altLang="en-US" dirty="0" smtClean="0"/>
              <a:t>非功能需求</a:t>
            </a:r>
            <a:endParaRPr lang="en-US" altLang="zh-CN" dirty="0" smtClean="0"/>
          </a:p>
          <a:p>
            <a:r>
              <a:rPr lang="en-US" altLang="zh-CN" dirty="0" smtClean="0"/>
              <a:t>Jade</a:t>
            </a:r>
            <a:r>
              <a:rPr lang="zh-CN" altLang="en-US" dirty="0" smtClean="0"/>
              <a:t>实现原理介绍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计划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2502-9FC3-46FB-9EC5-2BE8AF96D7A7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pull dir="d"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281" y="1500173"/>
          <a:ext cx="8808157" cy="254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00"/>
                <a:gridCol w="1008761"/>
                <a:gridCol w="962089"/>
                <a:gridCol w="877361"/>
                <a:gridCol w="928694"/>
                <a:gridCol w="715690"/>
                <a:gridCol w="853123"/>
                <a:gridCol w="1161352"/>
                <a:gridCol w="865505"/>
                <a:gridCol w="1069082"/>
              </a:tblGrid>
              <a:tr h="60357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exe_start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exe_cost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db_cat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db_host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sql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params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client_host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dao_clz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dao_mtd</a:t>
                      </a:r>
                      <a:endParaRPr lang="zh-CN" altLang="en-US" sz="1600" dirty="0"/>
                    </a:p>
                  </a:txBody>
                  <a:tcPr/>
                </a:tc>
              </a:tr>
              <a:tr h="3865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耗时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毫秒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数据源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</a:t>
                      </a:r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DAO</a:t>
                      </a:r>
                    </a:p>
                    <a:p>
                      <a:r>
                        <a:rPr lang="zh-CN" altLang="en-US" dirty="0" smtClean="0"/>
                        <a:t>类名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</a:tr>
              <a:tr h="3865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策略</a:t>
                      </a:r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  <a:tr h="3865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22B3-FE35-4CBC-9708-AC7A1A8C7C1A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&amp; use-cases</a:t>
            </a:r>
          </a:p>
          <a:p>
            <a:r>
              <a:rPr lang="en-US" altLang="zh-CN" dirty="0" smtClean="0"/>
              <a:t>user:</a:t>
            </a:r>
          </a:p>
          <a:p>
            <a:pPr lvl="1"/>
            <a:r>
              <a:rPr lang="en-US" altLang="zh-CN" dirty="0" smtClean="0"/>
              <a:t>Jade</a:t>
            </a:r>
          </a:p>
          <a:p>
            <a:pPr lvl="1"/>
            <a:r>
              <a:rPr lang="zh-CN" altLang="en-US" dirty="0" smtClean="0"/>
              <a:t>配置员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ABB-867A-402A-AC39-35B830ACF1F3}" type="datetime1">
              <a:rPr lang="zh-CN" altLang="en-US" smtClean="0"/>
              <a:pPr/>
              <a:t>2010-5-11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>
    <p:pull dir="d"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最终送到统一的数据中心，以固定格式存储</a:t>
            </a:r>
            <a:endParaRPr lang="en-US" altLang="zh-CN" dirty="0" smtClean="0"/>
          </a:p>
          <a:p>
            <a:r>
              <a:rPr lang="zh-CN" altLang="en-US" dirty="0" smtClean="0"/>
              <a:t>采集控制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 </a:t>
            </a:r>
            <a:r>
              <a:rPr lang="zh-CN" altLang="en-US" dirty="0" smtClean="0"/>
              <a:t>时段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绝对时段，间隔时段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by </a:t>
            </a:r>
            <a:r>
              <a:rPr lang="zh-CN" altLang="en-US" dirty="0" smtClean="0"/>
              <a:t>耗费时间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-1)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 err="1" smtClean="0"/>
              <a:t>daoClass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daoMethod</a:t>
            </a:r>
            <a:endParaRPr lang="en-US" altLang="zh-CN" dirty="0"/>
          </a:p>
          <a:p>
            <a:r>
              <a:rPr lang="zh-CN" altLang="en-US" dirty="0" smtClean="0"/>
              <a:t>系统管理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本地配置文件；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控制权由客户端控制；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等非插件本身手段集中管理配置文件。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A7D3-8E91-4636-8854-6FF6C35EBAC0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checker dir="vert"/>
    <p:sndAc>
      <p:stSnd>
        <p:snd r:embed="rId3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准则：不能因此导致系统故障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空间：内存、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、网络、</a:t>
            </a:r>
            <a:r>
              <a:rPr lang="en-US" altLang="zh-CN" dirty="0" smtClean="0"/>
              <a:t>......</a:t>
            </a:r>
          </a:p>
          <a:p>
            <a:pPr lvl="1"/>
            <a:r>
              <a:rPr lang="zh-CN" altLang="en-US" dirty="0" smtClean="0"/>
              <a:t>时间：合理利用高平低峰时段</a:t>
            </a:r>
            <a:endParaRPr lang="en-US" altLang="zh-CN" dirty="0" smtClean="0"/>
          </a:p>
          <a:p>
            <a:r>
              <a:rPr lang="zh-CN" altLang="en-US" dirty="0" smtClean="0"/>
              <a:t>异步：批量、异步提交</a:t>
            </a:r>
            <a:endParaRPr lang="en-US" altLang="zh-CN" dirty="0" smtClean="0"/>
          </a:p>
          <a:p>
            <a:r>
              <a:rPr lang="zh-CN" altLang="en-US" dirty="0" smtClean="0"/>
              <a:t>网络：通过网络传输数据；考虑使用压缩算法，在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和网络之间取得平衡；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03C-499D-43B3-8618-6F6E6B04C109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checker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Jade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applicationContext-jade.xml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 a rose interface</a:t>
            </a:r>
          </a:p>
          <a:p>
            <a:r>
              <a:rPr lang="en-US" altLang="zh-CN" sz="2400" dirty="0" err="1" smtClean="0"/>
              <a:t>JadeDaoProcessor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 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BeanFactoryPostProcessor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err="1" smtClean="0"/>
              <a:t>JadeDaoFactoryBean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 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FactoryBean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err="1" smtClean="0"/>
              <a:t>JdbcTemplateDataAccess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DataAcessWrapper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DataAccesses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err="1" smtClean="0"/>
              <a:t>RouterInterpreter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ExpressSQLInterpreter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SQLInterpreters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E561-11A3-4571-88F8-4F53261CE755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wheel spokes="8"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使自动识别</a:t>
            </a:r>
            <a:r>
              <a:rPr lang="en-US" altLang="zh-CN" dirty="0" err="1" smtClean="0"/>
              <a:t>DataAccessWarpper</a:t>
            </a:r>
            <a:r>
              <a:rPr lang="zh-CN" altLang="en-US" dirty="0" smtClean="0"/>
              <a:t>并作为拦截器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只到</a:t>
            </a:r>
            <a:r>
              <a:rPr lang="en-US" altLang="zh-CN" dirty="0" err="1" smtClean="0"/>
              <a:t>CacheDataAccess</a:t>
            </a:r>
            <a:r>
              <a:rPr lang="zh-CN" altLang="en-US" dirty="0" smtClean="0"/>
              <a:t>的会产生干扰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JdbcTemplateDataAccess</a:t>
            </a:r>
            <a:r>
              <a:rPr lang="zh-CN" altLang="en-US" dirty="0" smtClean="0"/>
              <a:t>挖出一个接口出来？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真真实实的对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执行的拦截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E7D-4453-466D-B751-DF1971EEA8E8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wedge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与配置者的接口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配置什么？</a:t>
            </a:r>
            <a:endParaRPr lang="en-US" altLang="zh-CN" dirty="0" smtClean="0"/>
          </a:p>
          <a:p>
            <a:r>
              <a:rPr lang="zh-CN" altLang="en-US" dirty="0" smtClean="0"/>
              <a:t>如何实现？</a:t>
            </a:r>
            <a:endParaRPr lang="en-US" altLang="zh-CN" dirty="0" smtClean="0"/>
          </a:p>
          <a:p>
            <a:r>
              <a:rPr lang="zh-CN" altLang="en-US" dirty="0" smtClean="0"/>
              <a:t>如何管理？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26-9736-4950-B625-EA71B8162CD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8111-074C-43C5-88F7-38C940243E1B}" type="datetime1">
              <a:rPr lang="zh-CN" altLang="en-US" smtClean="0"/>
              <a:pPr/>
              <a:t>2010-5-11</a:t>
            </a:fld>
            <a:endParaRPr lang="zh-CN" altLang="en-US"/>
          </a:p>
        </p:txBody>
      </p:sp>
    </p:spTree>
  </p:cSld>
  <p:clrMapOvr>
    <a:masterClrMapping/>
  </p:clrMapOvr>
  <p:transition>
    <p:strips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378</Words>
  <Application>Microsoft Office PowerPoint</Application>
  <PresentationFormat>全屏显示(4:3)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基于Jade实现数据库监控</vt:lpstr>
      <vt:lpstr>目录</vt:lpstr>
      <vt:lpstr>数据需求</vt:lpstr>
      <vt:lpstr>系统领域</vt:lpstr>
      <vt:lpstr>功能需求</vt:lpstr>
      <vt:lpstr>非功能需求</vt:lpstr>
      <vt:lpstr>Jade实现原理</vt:lpstr>
      <vt:lpstr>与Jade的接口</vt:lpstr>
      <vt:lpstr>与配置者的接口</vt:lpstr>
      <vt:lpstr>时间要求</vt:lpstr>
      <vt:lpstr>关心人</vt:lpstr>
      <vt:lpstr>具体计划</vt:lpstr>
      <vt:lpstr>加油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28</cp:revision>
  <dcterms:created xsi:type="dcterms:W3CDTF">2010-05-11T03:26:20Z</dcterms:created>
  <dcterms:modified xsi:type="dcterms:W3CDTF">2010-05-11T06:51:58Z</dcterms:modified>
</cp:coreProperties>
</file>