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10DC-F744-4F62-ACA5-274CC8B19AAC}" type="datetimeFigureOut">
              <a:rPr lang="zh-CN" altLang="en-US" smtClean="0"/>
              <a:pPr/>
              <a:t>2013/1/4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4546" y="2357430"/>
            <a:ext cx="4714908" cy="20717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99792" y="164637"/>
            <a:ext cx="3600400" cy="6000667"/>
            <a:chOff x="2699792" y="164637"/>
            <a:chExt cx="3600400" cy="6000667"/>
          </a:xfrm>
        </p:grpSpPr>
        <p:sp>
          <p:nvSpPr>
            <p:cNvPr id="4" name="矩形 3"/>
            <p:cNvSpPr/>
            <p:nvPr/>
          </p:nvSpPr>
          <p:spPr>
            <a:xfrm>
              <a:off x="2699792" y="164637"/>
              <a:ext cx="3600400" cy="60006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5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792" y="2708920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微新闻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3234462"/>
              <a:ext cx="360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mtClean="0">
                  <a:latin typeface="幼圆" pitchFamily="49" charset="-122"/>
                  <a:ea typeface="幼圆" pitchFamily="49" charset="-122"/>
                </a:rPr>
                <a:t>              </a:t>
              </a:r>
              <a:r>
                <a:rPr lang="zh-CN" altLang="en-US" sz="1600" b="1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更快地</a:t>
              </a:r>
              <a:r>
                <a:rPr lang="zh-CN" altLang="en-US" sz="1600" b="1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掌握</a:t>
              </a:r>
              <a:r>
                <a:rPr lang="zh-CN" altLang="en-US" sz="1600" b="1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资讯</a:t>
              </a:r>
              <a:endPara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gk</cp:lastModifiedBy>
  <cp:revision>3</cp:revision>
  <dcterms:created xsi:type="dcterms:W3CDTF">2013-01-02T02:40:37Z</dcterms:created>
  <dcterms:modified xsi:type="dcterms:W3CDTF">2013-01-04T03:08:51Z</dcterms:modified>
</cp:coreProperties>
</file>