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10DC-F744-4F62-ACA5-274CC8B19AAC}" type="datetimeFigureOut">
              <a:rPr lang="zh-CN" altLang="en-US" smtClean="0"/>
              <a:t>2013-01-02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7B46-3DC4-493C-B532-1D5B3F1A1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14546" y="2357430"/>
            <a:ext cx="4714908" cy="20717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MC SYSTEM</cp:lastModifiedBy>
  <cp:revision>1</cp:revision>
  <dcterms:created xsi:type="dcterms:W3CDTF">2013-01-02T02:40:37Z</dcterms:created>
  <dcterms:modified xsi:type="dcterms:W3CDTF">2013-01-02T02:45:41Z</dcterms:modified>
</cp:coreProperties>
</file>