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17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C10DC-F744-4F62-ACA5-274CC8B19AAC}" type="datetimeFigureOut">
              <a:rPr lang="zh-CN" altLang="en-US" smtClean="0"/>
              <a:pPr/>
              <a:t>2013/1/5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17B46-3DC4-493C-B532-1D5B3F1A11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C10DC-F744-4F62-ACA5-274CC8B19AAC}" type="datetimeFigureOut">
              <a:rPr lang="zh-CN" altLang="en-US" smtClean="0"/>
              <a:pPr/>
              <a:t>2013/1/5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17B46-3DC4-493C-B532-1D5B3F1A11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C10DC-F744-4F62-ACA5-274CC8B19AAC}" type="datetimeFigureOut">
              <a:rPr lang="zh-CN" altLang="en-US" smtClean="0"/>
              <a:pPr/>
              <a:t>2013/1/5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17B46-3DC4-493C-B532-1D5B3F1A11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C10DC-F744-4F62-ACA5-274CC8B19AAC}" type="datetimeFigureOut">
              <a:rPr lang="zh-CN" altLang="en-US" smtClean="0"/>
              <a:pPr/>
              <a:t>2013/1/5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17B46-3DC4-493C-B532-1D5B3F1A11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C10DC-F744-4F62-ACA5-274CC8B19AAC}" type="datetimeFigureOut">
              <a:rPr lang="zh-CN" altLang="en-US" smtClean="0"/>
              <a:pPr/>
              <a:t>2013/1/5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17B46-3DC4-493C-B532-1D5B3F1A11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C10DC-F744-4F62-ACA5-274CC8B19AAC}" type="datetimeFigureOut">
              <a:rPr lang="zh-CN" altLang="en-US" smtClean="0"/>
              <a:pPr/>
              <a:t>2013/1/5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17B46-3DC4-493C-B532-1D5B3F1A11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C10DC-F744-4F62-ACA5-274CC8B19AAC}" type="datetimeFigureOut">
              <a:rPr lang="zh-CN" altLang="en-US" smtClean="0"/>
              <a:pPr/>
              <a:t>2013/1/5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17B46-3DC4-493C-B532-1D5B3F1A11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C10DC-F744-4F62-ACA5-274CC8B19AAC}" type="datetimeFigureOut">
              <a:rPr lang="zh-CN" altLang="en-US" smtClean="0"/>
              <a:pPr/>
              <a:t>2013/1/5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17B46-3DC4-493C-B532-1D5B3F1A11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C10DC-F744-4F62-ACA5-274CC8B19AAC}" type="datetimeFigureOut">
              <a:rPr lang="zh-CN" altLang="en-US" smtClean="0"/>
              <a:pPr/>
              <a:t>2013/1/5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17B46-3DC4-493C-B532-1D5B3F1A11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C10DC-F744-4F62-ACA5-274CC8B19AAC}" type="datetimeFigureOut">
              <a:rPr lang="zh-CN" altLang="en-US" smtClean="0"/>
              <a:pPr/>
              <a:t>2013/1/5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17B46-3DC4-493C-B532-1D5B3F1A11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C10DC-F744-4F62-ACA5-274CC8B19AAC}" type="datetimeFigureOut">
              <a:rPr lang="zh-CN" altLang="en-US" smtClean="0"/>
              <a:pPr/>
              <a:t>2013/1/5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17B46-3DC4-493C-B532-1D5B3F1A11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C10DC-F744-4F62-ACA5-274CC8B19AAC}" type="datetimeFigureOut">
              <a:rPr lang="zh-CN" altLang="en-US" smtClean="0"/>
              <a:pPr/>
              <a:t>2013/1/5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17B46-3DC4-493C-B532-1D5B3F1A11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214546" y="2357430"/>
            <a:ext cx="4714908" cy="2071702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11560" y="5445224"/>
            <a:ext cx="58326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mtClean="0"/>
              <a:t>新闻详情中</a:t>
            </a:r>
            <a:r>
              <a:rPr lang="en-US" altLang="zh-CN" smtClean="0"/>
              <a:t>title</a:t>
            </a:r>
            <a:r>
              <a:rPr lang="zh-CN" altLang="en-US" smtClean="0"/>
              <a:t>的预背景，会被新闻图片代替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2699792" y="164637"/>
            <a:ext cx="3600400" cy="6000667"/>
            <a:chOff x="2699792" y="164637"/>
            <a:chExt cx="3600400" cy="6000667"/>
          </a:xfrm>
        </p:grpSpPr>
        <p:sp>
          <p:nvSpPr>
            <p:cNvPr id="4" name="矩形 3"/>
            <p:cNvSpPr/>
            <p:nvPr/>
          </p:nvSpPr>
          <p:spPr>
            <a:xfrm>
              <a:off x="2699792" y="164637"/>
              <a:ext cx="3600400" cy="6000667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65000">
                  <a:srgbClr val="00B0F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699792" y="2708920"/>
              <a:ext cx="3600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微新闻</a:t>
              </a:r>
              <a:endParaRPr lang="zh-CN" altLang="en-US" sz="28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699792" y="3234462"/>
              <a:ext cx="3600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smtClean="0">
                  <a:latin typeface="幼圆" pitchFamily="49" charset="-122"/>
                  <a:ea typeface="幼圆" pitchFamily="49" charset="-122"/>
                </a:rPr>
                <a:t>              </a:t>
              </a:r>
              <a:r>
                <a:rPr lang="zh-CN" altLang="en-US" sz="1600" b="1" smtClean="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rPr>
                <a:t>更快地掌握资讯</a:t>
              </a:r>
              <a:endParaRPr lang="zh-CN" altLang="en-US" sz="1600" b="1">
                <a:solidFill>
                  <a:schemeClr val="bg1"/>
                </a:solidFill>
                <a:latin typeface="幼圆" pitchFamily="49" charset="-122"/>
                <a:ea typeface="幼圆" pitchFamily="49" charset="-122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203848" y="1988840"/>
            <a:ext cx="1296144" cy="792088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4149080"/>
            <a:ext cx="741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Tags</a:t>
            </a:r>
            <a:r>
              <a:rPr lang="zh-CN" altLang="en-US" smtClean="0"/>
              <a:t>列表中同步新闻数量的背景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43</Words>
  <Application>Microsoft Office PowerPoint</Application>
  <PresentationFormat>全屏显示(4:3)</PresentationFormat>
  <Paragraphs>4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幻灯片 1</vt:lpstr>
      <vt:lpstr>幻灯片 2</vt:lpstr>
      <vt:lpstr>幻灯片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MC SYSTEM</dc:creator>
  <cp:lastModifiedBy>gk</cp:lastModifiedBy>
  <cp:revision>5</cp:revision>
  <dcterms:created xsi:type="dcterms:W3CDTF">2013-01-02T02:40:37Z</dcterms:created>
  <dcterms:modified xsi:type="dcterms:W3CDTF">2013-01-05T01:50:25Z</dcterms:modified>
</cp:coreProperties>
</file>