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2" r:id="rId5"/>
    <p:sldId id="266" r:id="rId6"/>
    <p:sldId id="264" r:id="rId7"/>
    <p:sldId id="260" r:id="rId8"/>
    <p:sldId id="261" r:id="rId9"/>
    <p:sldId id="259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DCF5"/>
    <a:srgbClr val="00B0F0"/>
    <a:srgbClr val="F79646"/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3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C10DC-F744-4F62-ACA5-274CC8B19AAC}" type="datetimeFigureOut">
              <a:rPr lang="zh-CN" altLang="en-US" smtClean="0"/>
              <a:pPr/>
              <a:t>2013/6/7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91680" y="1988840"/>
            <a:ext cx="4714908" cy="2071702"/>
          </a:xfrm>
          <a:prstGeom prst="rect">
            <a:avLst/>
          </a:prstGeom>
          <a:gradFill flip="none" rotWithShape="1">
            <a:gsLst>
              <a:gs pos="46000">
                <a:srgbClr val="F79646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5445224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新闻详情中</a:t>
            </a:r>
            <a:r>
              <a:rPr lang="en-US" altLang="zh-CN" smtClean="0">
                <a:solidFill>
                  <a:schemeClr val="bg1"/>
                </a:solidFill>
              </a:rPr>
              <a:t>title</a:t>
            </a:r>
            <a:r>
              <a:rPr lang="zh-CN" altLang="en-US" smtClean="0">
                <a:solidFill>
                  <a:schemeClr val="bg1"/>
                </a:solidFill>
              </a:rPr>
              <a:t>的预背景，会被新闻图片代替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99792" y="164637"/>
            <a:ext cx="3600400" cy="60006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65000">
                <a:srgbClr val="00B0F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99792" y="270892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微新闻</a:t>
            </a:r>
            <a:endParaRPr lang="zh-CN" altLang="en-US" sz="2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9792" y="3234462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smtClean="0">
                <a:latin typeface="幼圆" pitchFamily="49" charset="-122"/>
                <a:ea typeface="幼圆" pitchFamily="49" charset="-122"/>
              </a:rPr>
              <a:t>              </a:t>
            </a:r>
            <a:r>
              <a:rPr lang="zh-CN" altLang="en-US" sz="1600" b="1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更快地掌握资讯</a:t>
            </a:r>
            <a:endParaRPr lang="zh-CN" altLang="en-US" sz="1600" b="1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99792" y="164637"/>
            <a:ext cx="3600400" cy="60006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65000">
                <a:srgbClr val="00B0F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99792" y="270892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微新闻</a:t>
            </a:r>
            <a:endParaRPr lang="zh-CN" altLang="en-US" sz="2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9792" y="3306470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拾起我们的碎片时间</a:t>
            </a:r>
            <a:endParaRPr lang="zh-CN" altLang="en-US" sz="1600" b="1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83568" y="908720"/>
            <a:ext cx="3168352" cy="31683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77000">
                <a:srgbClr val="00B0F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smtClean="0">
                <a:latin typeface="幼圆" pitchFamily="49" charset="-122"/>
                <a:ea typeface="幼圆" pitchFamily="49" charset="-122"/>
              </a:rPr>
              <a:t>微新闻</a:t>
            </a:r>
            <a:endParaRPr lang="zh-CN" altLang="en-US" sz="6600" b="1"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80112" y="980728"/>
            <a:ext cx="3168352" cy="3168352"/>
            <a:chOff x="5580112" y="980728"/>
            <a:chExt cx="3168352" cy="3168352"/>
          </a:xfrm>
        </p:grpSpPr>
        <p:sp>
          <p:nvSpPr>
            <p:cNvPr id="3" name="圆角矩形 2"/>
            <p:cNvSpPr/>
            <p:nvPr/>
          </p:nvSpPr>
          <p:spPr>
            <a:xfrm>
              <a:off x="5580112" y="980728"/>
              <a:ext cx="3168352" cy="316835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77000">
                  <a:srgbClr val="00B0F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6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724128" y="994370"/>
              <a:ext cx="288032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V</a:t>
              </a:r>
              <a:endParaRPr lang="zh-CN" altLang="en-US" sz="19900" b="1">
                <a:solidFill>
                  <a:schemeClr val="bg1"/>
                </a:solidFill>
                <a:latin typeface="Verdana" pitchFamily="34" charset="0"/>
                <a:cs typeface="Verdana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699792" y="980728"/>
            <a:ext cx="3168352" cy="3168352"/>
            <a:chOff x="5580112" y="980728"/>
            <a:chExt cx="3168352" cy="3168352"/>
          </a:xfrm>
        </p:grpSpPr>
        <p:sp>
          <p:nvSpPr>
            <p:cNvPr id="3" name="圆角矩形 2"/>
            <p:cNvSpPr/>
            <p:nvPr/>
          </p:nvSpPr>
          <p:spPr>
            <a:xfrm>
              <a:off x="5580112" y="980728"/>
              <a:ext cx="3168352" cy="316835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77000">
                  <a:srgbClr val="00B0F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6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724128" y="994370"/>
              <a:ext cx="288032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V</a:t>
              </a:r>
              <a:endParaRPr lang="zh-CN" altLang="en-US" sz="19900" b="1">
                <a:solidFill>
                  <a:schemeClr val="bg1"/>
                </a:solidFill>
                <a:latin typeface="Verdana" pitchFamily="34" charset="0"/>
                <a:cs typeface="Verdana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1520" y="188640"/>
            <a:ext cx="3168352" cy="31683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77000">
                <a:srgbClr val="00B0F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00" b="1" smtClean="0">
                <a:latin typeface="幼圆" pitchFamily="49" charset="-122"/>
                <a:ea typeface="幼圆" pitchFamily="49" charset="-122"/>
              </a:rPr>
              <a:t>微</a:t>
            </a:r>
            <a:endParaRPr lang="zh-CN" altLang="en-US" sz="16600" b="1"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499992" y="188640"/>
            <a:ext cx="3168352" cy="3168352"/>
            <a:chOff x="4499992" y="188640"/>
            <a:chExt cx="3168352" cy="3168352"/>
          </a:xfrm>
        </p:grpSpPr>
        <p:sp>
          <p:nvSpPr>
            <p:cNvPr id="3" name="圆角矩形 2"/>
            <p:cNvSpPr/>
            <p:nvPr/>
          </p:nvSpPr>
          <p:spPr>
            <a:xfrm>
              <a:off x="4499992" y="188640"/>
              <a:ext cx="3168352" cy="316835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77000">
                  <a:srgbClr val="00B0F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3900" b="1" smtClean="0">
                  <a:ea typeface="幼圆" pitchFamily="49" charset="-122"/>
                </a:rPr>
                <a:t>V</a:t>
              </a:r>
              <a:endParaRPr lang="zh-CN" altLang="en-US" sz="23900" b="1">
                <a:ea typeface="幼圆" pitchFamily="49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4788024" y="476672"/>
              <a:ext cx="2592288" cy="2592288"/>
            </a:xfrm>
            <a:prstGeom prst="ellipse">
              <a:avLst/>
            </a:prstGeom>
            <a:solidFill>
              <a:srgbClr val="3ADCF5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499992" y="3501008"/>
            <a:ext cx="3168352" cy="3168352"/>
            <a:chOff x="4499992" y="3501008"/>
            <a:chExt cx="3168352" cy="3168352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5" name="圆角矩形 4"/>
            <p:cNvSpPr/>
            <p:nvPr/>
          </p:nvSpPr>
          <p:spPr>
            <a:xfrm>
              <a:off x="4499992" y="3501008"/>
              <a:ext cx="3168352" cy="316835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77000">
                  <a:srgbClr val="00B0F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bevelB w="0" h="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600" b="1" smtClean="0">
                  <a:latin typeface="幼圆" pitchFamily="49" charset="-122"/>
                  <a:ea typeface="幼圆" pitchFamily="49" charset="-122"/>
                </a:rPr>
                <a:t>微新闻</a:t>
              </a:r>
              <a:endParaRPr lang="zh-CN" altLang="en-US" sz="6600" b="1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499992" y="3501008"/>
              <a:ext cx="3168352" cy="3168352"/>
            </a:xfrm>
            <a:prstGeom prst="roundRect">
              <a:avLst/>
            </a:prstGeom>
            <a:gradFill flip="none" rotWithShape="1">
              <a:gsLst>
                <a:gs pos="50000">
                  <a:schemeClr val="bg1">
                    <a:alpha val="0"/>
                  </a:schemeClr>
                </a:gs>
                <a:gs pos="50000">
                  <a:srgbClr val="00B0F0">
                    <a:alpha val="50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bevelB w="0" h="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00" b="1"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23528" y="3501008"/>
            <a:ext cx="3168352" cy="3168352"/>
            <a:chOff x="323528" y="3501008"/>
            <a:chExt cx="3168352" cy="3168352"/>
          </a:xfrm>
        </p:grpSpPr>
        <p:sp>
          <p:nvSpPr>
            <p:cNvPr id="10" name="圆角矩形 9"/>
            <p:cNvSpPr/>
            <p:nvPr/>
          </p:nvSpPr>
          <p:spPr>
            <a:xfrm>
              <a:off x="323528" y="3501008"/>
              <a:ext cx="3168352" cy="316835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77000">
                  <a:srgbClr val="00B0F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63500" prstMaterial="softEdge">
              <a:bevelT w="127000" h="1270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3900" b="1" smtClean="0">
                  <a:ea typeface="幼圆" pitchFamily="49" charset="-122"/>
                </a:rPr>
                <a:t>V</a:t>
              </a:r>
              <a:endParaRPr lang="zh-CN" altLang="en-US" sz="23900" b="1">
                <a:ea typeface="幼圆" pitchFamily="49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11560" y="3789040"/>
              <a:ext cx="2592288" cy="2592288"/>
            </a:xfrm>
            <a:prstGeom prst="ellipse">
              <a:avLst/>
            </a:prstGeom>
            <a:gradFill flip="none" rotWithShape="1">
              <a:gsLst>
                <a:gs pos="50000">
                  <a:schemeClr val="accent1">
                    <a:lumMod val="60000"/>
                    <a:lumOff val="40000"/>
                    <a:alpha val="0"/>
                  </a:schemeClr>
                </a:gs>
                <a:gs pos="50000">
                  <a:srgbClr val="00B0F0">
                    <a:alpha val="50000"/>
                  </a:srgbClr>
                </a:gs>
              </a:gsLst>
              <a:lin ang="54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11960" y="3140968"/>
            <a:ext cx="792088" cy="432048"/>
          </a:xfrm>
          <a:prstGeom prst="round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95936" y="378904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同步背景</a:t>
            </a:r>
            <a:endParaRPr lang="zh-CN" alt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spect="1"/>
          </p:cNvSpPr>
          <p:nvPr/>
        </p:nvSpPr>
        <p:spPr>
          <a:xfrm>
            <a:off x="2123728" y="2564904"/>
            <a:ext cx="302433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419872" y="2852936"/>
            <a:ext cx="432048" cy="432048"/>
            <a:chOff x="3419872" y="2852936"/>
            <a:chExt cx="432048" cy="432048"/>
          </a:xfrm>
          <a:solidFill>
            <a:schemeClr val="bg1">
              <a:lumMod val="75000"/>
            </a:schemeClr>
          </a:solidFill>
        </p:grpSpPr>
        <p:sp>
          <p:nvSpPr>
            <p:cNvPr id="2" name="椭圆 1"/>
            <p:cNvSpPr/>
            <p:nvPr/>
          </p:nvSpPr>
          <p:spPr>
            <a:xfrm>
              <a:off x="3419872" y="2852936"/>
              <a:ext cx="432048" cy="4320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" name="加号 2"/>
            <p:cNvSpPr/>
            <p:nvPr/>
          </p:nvSpPr>
          <p:spPr>
            <a:xfrm>
              <a:off x="3491880" y="2924944"/>
              <a:ext cx="288032" cy="288032"/>
            </a:xfrm>
            <a:prstGeom prst="mathPlu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5157192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Tags</a:t>
            </a:r>
            <a:r>
              <a:rPr lang="zh-CN" altLang="en-US" smtClean="0">
                <a:solidFill>
                  <a:schemeClr val="bg1"/>
                </a:solidFill>
              </a:rPr>
              <a:t>列表中同步新闻数量的背景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9592" y="2132856"/>
            <a:ext cx="2736304" cy="7200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73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0400000" scaled="0"/>
            <a:tileRect/>
          </a:gra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99592" y="3068960"/>
            <a:ext cx="2736304" cy="7200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73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0400000" scaled="0"/>
            <a:tileRect/>
          </a:gra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899592" y="1196752"/>
            <a:ext cx="2736304" cy="720080"/>
            <a:chOff x="899592" y="1196752"/>
            <a:chExt cx="2736304" cy="720080"/>
          </a:xfrm>
        </p:grpSpPr>
        <p:sp>
          <p:nvSpPr>
            <p:cNvPr id="4" name="矩形 3"/>
            <p:cNvSpPr/>
            <p:nvPr/>
          </p:nvSpPr>
          <p:spPr>
            <a:xfrm>
              <a:off x="899592" y="1196752"/>
              <a:ext cx="2736304" cy="72008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73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20400000" scaled="0"/>
              <a:tileRect/>
            </a:gra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15616" y="1418292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头条</a:t>
              </a:r>
              <a:endPara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15616" y="1628800"/>
              <a:ext cx="16561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国内外第一时间头条新闻</a:t>
              </a:r>
              <a:endParaRPr lang="zh-CN" altLang="en-US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2987824" y="1446021"/>
              <a:ext cx="504056" cy="221541"/>
            </a:xfrm>
            <a:custGeom>
              <a:avLst/>
              <a:gdLst>
                <a:gd name="connsiteX0" fmla="*/ 0 w 432048"/>
                <a:gd name="connsiteY0" fmla="*/ 36005 h 216024"/>
                <a:gd name="connsiteX1" fmla="*/ 10546 w 432048"/>
                <a:gd name="connsiteY1" fmla="*/ 10546 h 216024"/>
                <a:gd name="connsiteX2" fmla="*/ 36005 w 432048"/>
                <a:gd name="connsiteY2" fmla="*/ 0 h 216024"/>
                <a:gd name="connsiteX3" fmla="*/ 396043 w 432048"/>
                <a:gd name="connsiteY3" fmla="*/ 0 h 216024"/>
                <a:gd name="connsiteX4" fmla="*/ 421502 w 432048"/>
                <a:gd name="connsiteY4" fmla="*/ 10546 h 216024"/>
                <a:gd name="connsiteX5" fmla="*/ 432048 w 432048"/>
                <a:gd name="connsiteY5" fmla="*/ 36005 h 216024"/>
                <a:gd name="connsiteX6" fmla="*/ 432048 w 432048"/>
                <a:gd name="connsiteY6" fmla="*/ 180019 h 216024"/>
                <a:gd name="connsiteX7" fmla="*/ 421502 w 432048"/>
                <a:gd name="connsiteY7" fmla="*/ 205478 h 216024"/>
                <a:gd name="connsiteX8" fmla="*/ 396043 w 432048"/>
                <a:gd name="connsiteY8" fmla="*/ 216024 h 216024"/>
                <a:gd name="connsiteX9" fmla="*/ 36005 w 432048"/>
                <a:gd name="connsiteY9" fmla="*/ 216024 h 216024"/>
                <a:gd name="connsiteX10" fmla="*/ 10546 w 432048"/>
                <a:gd name="connsiteY10" fmla="*/ 205478 h 216024"/>
                <a:gd name="connsiteX11" fmla="*/ 0 w 432048"/>
                <a:gd name="connsiteY11" fmla="*/ 180019 h 216024"/>
                <a:gd name="connsiteX12" fmla="*/ 0 w 432048"/>
                <a:gd name="connsiteY12" fmla="*/ 36005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2048" h="216024">
                  <a:moveTo>
                    <a:pt x="0" y="36005"/>
                  </a:moveTo>
                  <a:cubicBezTo>
                    <a:pt x="0" y="26456"/>
                    <a:pt x="3793" y="17298"/>
                    <a:pt x="10546" y="10546"/>
                  </a:cubicBezTo>
                  <a:cubicBezTo>
                    <a:pt x="17298" y="3794"/>
                    <a:pt x="26456" y="0"/>
                    <a:pt x="36005" y="0"/>
                  </a:cubicBezTo>
                  <a:lnTo>
                    <a:pt x="396043" y="0"/>
                  </a:lnTo>
                  <a:cubicBezTo>
                    <a:pt x="405592" y="0"/>
                    <a:pt x="414750" y="3793"/>
                    <a:pt x="421502" y="10546"/>
                  </a:cubicBezTo>
                  <a:cubicBezTo>
                    <a:pt x="428254" y="17298"/>
                    <a:pt x="432048" y="26456"/>
                    <a:pt x="432048" y="36005"/>
                  </a:cubicBezTo>
                  <a:lnTo>
                    <a:pt x="432048" y="180019"/>
                  </a:lnTo>
                  <a:cubicBezTo>
                    <a:pt x="432048" y="189568"/>
                    <a:pt x="428255" y="198726"/>
                    <a:pt x="421502" y="205478"/>
                  </a:cubicBezTo>
                  <a:cubicBezTo>
                    <a:pt x="414750" y="212230"/>
                    <a:pt x="405592" y="216024"/>
                    <a:pt x="396043" y="216024"/>
                  </a:cubicBezTo>
                  <a:lnTo>
                    <a:pt x="36005" y="216024"/>
                  </a:lnTo>
                  <a:cubicBezTo>
                    <a:pt x="26456" y="216024"/>
                    <a:pt x="17298" y="212231"/>
                    <a:pt x="10546" y="205478"/>
                  </a:cubicBezTo>
                  <a:cubicBezTo>
                    <a:pt x="3794" y="198726"/>
                    <a:pt x="0" y="189568"/>
                    <a:pt x="0" y="180019"/>
                  </a:cubicBezTo>
                  <a:lnTo>
                    <a:pt x="0" y="36005"/>
                  </a:lnTo>
                  <a:close/>
                </a:path>
              </a:pathLst>
            </a:custGeom>
            <a:solidFill>
              <a:schemeClr val="bg1">
                <a:lumMod val="75000"/>
                <a:alpha val="34000"/>
              </a:schemeClr>
            </a:solidFill>
            <a:ln>
              <a:noFill/>
            </a:ln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smtClean="0">
                  <a:latin typeface="微软雅黑" pitchFamily="34" charset="-122"/>
                  <a:ea typeface="微软雅黑" pitchFamily="34" charset="-122"/>
                </a:rPr>
                <a:t>已同步</a:t>
              </a:r>
              <a:endParaRPr lang="zh-CN" altLang="en-US" sz="70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</TotalTime>
  <Words>86</Words>
  <Application>Microsoft Office PowerPoint</Application>
  <PresentationFormat>全屏显示(4:3)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MC SYSTEM</dc:creator>
  <cp:lastModifiedBy>gk</cp:lastModifiedBy>
  <cp:revision>15</cp:revision>
  <dcterms:created xsi:type="dcterms:W3CDTF">2013-01-02T02:40:37Z</dcterms:created>
  <dcterms:modified xsi:type="dcterms:W3CDTF">2013-06-07T05:30:12Z</dcterms:modified>
</cp:coreProperties>
</file>