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98" r:id="rId5"/>
    <p:sldId id="300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437" autoAdjust="0"/>
  </p:normalViewPr>
  <p:slideViewPr>
    <p:cSldViewPr snapToGrid="0">
      <p:cViewPr varScale="1">
        <p:scale>
          <a:sx n="73" d="100"/>
          <a:sy n="73" d="100"/>
        </p:scale>
        <p:origin x="10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Garcia" userId="aa3c0bb15f2a9eb8" providerId="LiveId" clId="{E5EF7198-D7E5-4486-8226-2F982A30D8FA}"/>
    <pc:docChg chg="modSld">
      <pc:chgData name="Ryan Garcia" userId="aa3c0bb15f2a9eb8" providerId="LiveId" clId="{E5EF7198-D7E5-4486-8226-2F982A30D8FA}" dt="2022-01-27T19:14:55.743" v="27" actId="20577"/>
      <pc:docMkLst>
        <pc:docMk/>
      </pc:docMkLst>
      <pc:sldChg chg="modSp mod">
        <pc:chgData name="Ryan Garcia" userId="aa3c0bb15f2a9eb8" providerId="LiveId" clId="{E5EF7198-D7E5-4486-8226-2F982A30D8FA}" dt="2022-01-27T19:14:24.180" v="26" actId="20577"/>
        <pc:sldMkLst>
          <pc:docMk/>
          <pc:sldMk cId="2933514334" sldId="300"/>
        </pc:sldMkLst>
        <pc:spChg chg="mod">
          <ac:chgData name="Ryan Garcia" userId="aa3c0bb15f2a9eb8" providerId="LiveId" clId="{E5EF7198-D7E5-4486-8226-2F982A30D8FA}" dt="2022-01-27T19:14:24.180" v="26" actId="20577"/>
          <ac:spMkLst>
            <pc:docMk/>
            <pc:sldMk cId="2933514334" sldId="300"/>
            <ac:spMk id="5" creationId="{23A8CF8D-54D0-40B6-8AD2-01B0EBE8A3B2}"/>
          </ac:spMkLst>
        </pc:spChg>
      </pc:sldChg>
      <pc:sldChg chg="modSp mod">
        <pc:chgData name="Ryan Garcia" userId="aa3c0bb15f2a9eb8" providerId="LiveId" clId="{E5EF7198-D7E5-4486-8226-2F982A30D8FA}" dt="2022-01-27T19:14:55.743" v="27" actId="20577"/>
        <pc:sldMkLst>
          <pc:docMk/>
          <pc:sldMk cId="521063593" sldId="310"/>
        </pc:sldMkLst>
        <pc:spChg chg="mod">
          <ac:chgData name="Ryan Garcia" userId="aa3c0bb15f2a9eb8" providerId="LiveId" clId="{E5EF7198-D7E5-4486-8226-2F982A30D8FA}" dt="2022-01-27T19:14:55.743" v="27" actId="20577"/>
          <ac:spMkLst>
            <pc:docMk/>
            <pc:sldMk cId="521063593" sldId="310"/>
            <ac:spMk id="3" creationId="{20EC2774-2528-437B-9889-5F4DF459ECCA}"/>
          </ac:spMkLst>
        </pc:spChg>
      </pc:sldChg>
    </pc:docChg>
  </pc:docChgLst>
  <pc:docChgLst>
    <pc:chgData name="Ryan Garcia" userId="aa3c0bb15f2a9eb8" providerId="LiveId" clId="{A4950218-0416-4782-96AA-F83AED99E7BD}"/>
    <pc:docChg chg="undo redo custSel addSld delSld modSld sldOrd">
      <pc:chgData name="Ryan Garcia" userId="aa3c0bb15f2a9eb8" providerId="LiveId" clId="{A4950218-0416-4782-96AA-F83AED99E7BD}" dt="2021-12-01T03:37:46.663" v="3946" actId="20577"/>
      <pc:docMkLst>
        <pc:docMk/>
      </pc:docMkLst>
      <pc:sldChg chg="modSp mod">
        <pc:chgData name="Ryan Garcia" userId="aa3c0bb15f2a9eb8" providerId="LiveId" clId="{A4950218-0416-4782-96AA-F83AED99E7BD}" dt="2021-11-18T04:30:51.088" v="2857" actId="20577"/>
        <pc:sldMkLst>
          <pc:docMk/>
          <pc:sldMk cId="193143965" sldId="298"/>
        </pc:sldMkLst>
        <pc:spChg chg="mod">
          <ac:chgData name="Ryan Garcia" userId="aa3c0bb15f2a9eb8" providerId="LiveId" clId="{A4950218-0416-4782-96AA-F83AED99E7BD}" dt="2021-11-18T04:30:51.088" v="2857" actId="20577"/>
          <ac:spMkLst>
            <pc:docMk/>
            <pc:sldMk cId="193143965" sldId="298"/>
            <ac:spMk id="2" creationId="{9AB2EA78-AEB3-469B-9025-3B17201A457B}"/>
          </ac:spMkLst>
        </pc:spChg>
      </pc:sldChg>
      <pc:sldChg chg="addSp delSp modSp mod">
        <pc:chgData name="Ryan Garcia" userId="aa3c0bb15f2a9eb8" providerId="LiveId" clId="{A4950218-0416-4782-96AA-F83AED99E7BD}" dt="2021-11-18T16:47:49.562" v="3802" actId="20577"/>
        <pc:sldMkLst>
          <pc:docMk/>
          <pc:sldMk cId="2933514334" sldId="300"/>
        </pc:sldMkLst>
        <pc:spChg chg="mod">
          <ac:chgData name="Ryan Garcia" userId="aa3c0bb15f2a9eb8" providerId="LiveId" clId="{A4950218-0416-4782-96AA-F83AED99E7BD}" dt="2021-11-17T21:23:04.980" v="39" actId="20577"/>
          <ac:spMkLst>
            <pc:docMk/>
            <pc:sldMk cId="2933514334" sldId="300"/>
            <ac:spMk id="2" creationId="{75AC86D3-8FD1-4F47-A319-7D0542E48B2F}"/>
          </ac:spMkLst>
        </pc:spChg>
        <pc:spChg chg="add mod">
          <ac:chgData name="Ryan Garcia" userId="aa3c0bb15f2a9eb8" providerId="LiveId" clId="{A4950218-0416-4782-96AA-F83AED99E7BD}" dt="2021-11-18T16:47:49.562" v="3802" actId="20577"/>
          <ac:spMkLst>
            <pc:docMk/>
            <pc:sldMk cId="2933514334" sldId="300"/>
            <ac:spMk id="5" creationId="{23A8CF8D-54D0-40B6-8AD2-01B0EBE8A3B2}"/>
          </ac:spMkLst>
        </pc:spChg>
        <pc:graphicFrameChg chg="del">
          <ac:chgData name="Ryan Garcia" userId="aa3c0bb15f2a9eb8" providerId="LiveId" clId="{A4950218-0416-4782-96AA-F83AED99E7BD}" dt="2021-11-17T21:23:28.713" v="40" actId="478"/>
          <ac:graphicFrameMkLst>
            <pc:docMk/>
            <pc:sldMk cId="2933514334" sldId="300"/>
            <ac:graphicFrameMk id="4" creationId="{C266CDD0-3E96-40BD-8324-62D1DD86152D}"/>
          </ac:graphicFrameMkLst>
        </pc:graphicFrameChg>
      </pc:sldChg>
      <pc:sldChg chg="add del setBg">
        <pc:chgData name="Ryan Garcia" userId="aa3c0bb15f2a9eb8" providerId="LiveId" clId="{A4950218-0416-4782-96AA-F83AED99E7BD}" dt="2021-11-18T04:29:42.973" v="2841" actId="47"/>
        <pc:sldMkLst>
          <pc:docMk/>
          <pc:sldMk cId="1628026816" sldId="301"/>
        </pc:sldMkLst>
      </pc:sldChg>
      <pc:sldChg chg="add del">
        <pc:chgData name="Ryan Garcia" userId="aa3c0bb15f2a9eb8" providerId="LiveId" clId="{A4950218-0416-4782-96AA-F83AED99E7BD}" dt="2021-11-18T04:29:43.980" v="2842" actId="47"/>
        <pc:sldMkLst>
          <pc:docMk/>
          <pc:sldMk cId="2271637136" sldId="302"/>
        </pc:sldMkLst>
      </pc:sldChg>
      <pc:sldChg chg="add del">
        <pc:chgData name="Ryan Garcia" userId="aa3c0bb15f2a9eb8" providerId="LiveId" clId="{A4950218-0416-4782-96AA-F83AED99E7BD}" dt="2021-11-18T04:29:42.032" v="2840" actId="47"/>
        <pc:sldMkLst>
          <pc:docMk/>
          <pc:sldMk cId="2882283727" sldId="303"/>
        </pc:sldMkLst>
      </pc:sldChg>
      <pc:sldChg chg="modSp add mod">
        <pc:chgData name="Ryan Garcia" userId="aa3c0bb15f2a9eb8" providerId="LiveId" clId="{A4950218-0416-4782-96AA-F83AED99E7BD}" dt="2021-11-18T05:34:15.030" v="3346"/>
        <pc:sldMkLst>
          <pc:docMk/>
          <pc:sldMk cId="4225571563" sldId="304"/>
        </pc:sldMkLst>
        <pc:spChg chg="mod">
          <ac:chgData name="Ryan Garcia" userId="aa3c0bb15f2a9eb8" providerId="LiveId" clId="{A4950218-0416-4782-96AA-F83AED99E7BD}" dt="2021-11-17T21:41:35.015" v="228" actId="20577"/>
          <ac:spMkLst>
            <pc:docMk/>
            <pc:sldMk cId="4225571563" sldId="304"/>
            <ac:spMk id="2" creationId="{75AC86D3-8FD1-4F47-A319-7D0542E48B2F}"/>
          </ac:spMkLst>
        </pc:spChg>
        <pc:spChg chg="mod">
          <ac:chgData name="Ryan Garcia" userId="aa3c0bb15f2a9eb8" providerId="LiveId" clId="{A4950218-0416-4782-96AA-F83AED99E7BD}" dt="2021-11-18T05:34:15.030" v="3346"/>
          <ac:spMkLst>
            <pc:docMk/>
            <pc:sldMk cId="4225571563" sldId="304"/>
            <ac:spMk id="5" creationId="{23A8CF8D-54D0-40B6-8AD2-01B0EBE8A3B2}"/>
          </ac:spMkLst>
        </pc:spChg>
      </pc:sldChg>
      <pc:sldChg chg="modSp add mod">
        <pc:chgData name="Ryan Garcia" userId="aa3c0bb15f2a9eb8" providerId="LiveId" clId="{A4950218-0416-4782-96AA-F83AED99E7BD}" dt="2021-11-18T05:34:43.654" v="3353"/>
        <pc:sldMkLst>
          <pc:docMk/>
          <pc:sldMk cId="1750462417" sldId="305"/>
        </pc:sldMkLst>
        <pc:spChg chg="mod">
          <ac:chgData name="Ryan Garcia" userId="aa3c0bb15f2a9eb8" providerId="LiveId" clId="{A4950218-0416-4782-96AA-F83AED99E7BD}" dt="2021-11-17T22:14:34.762" v="309" actId="20577"/>
          <ac:spMkLst>
            <pc:docMk/>
            <pc:sldMk cId="1750462417" sldId="305"/>
            <ac:spMk id="2" creationId="{75AC86D3-8FD1-4F47-A319-7D0542E48B2F}"/>
          </ac:spMkLst>
        </pc:spChg>
        <pc:spChg chg="mod">
          <ac:chgData name="Ryan Garcia" userId="aa3c0bb15f2a9eb8" providerId="LiveId" clId="{A4950218-0416-4782-96AA-F83AED99E7BD}" dt="2021-11-18T05:34:43.654" v="3353"/>
          <ac:spMkLst>
            <pc:docMk/>
            <pc:sldMk cId="1750462417" sldId="305"/>
            <ac:spMk id="5" creationId="{23A8CF8D-54D0-40B6-8AD2-01B0EBE8A3B2}"/>
          </ac:spMkLst>
        </pc:spChg>
      </pc:sldChg>
      <pc:sldChg chg="modSp add mod modNotesTx">
        <pc:chgData name="Ryan Garcia" userId="aa3c0bb15f2a9eb8" providerId="LiveId" clId="{A4950218-0416-4782-96AA-F83AED99E7BD}" dt="2021-11-18T05:36:19.130" v="3397" actId="20577"/>
        <pc:sldMkLst>
          <pc:docMk/>
          <pc:sldMk cId="908555407" sldId="306"/>
        </pc:sldMkLst>
        <pc:spChg chg="mod">
          <ac:chgData name="Ryan Garcia" userId="aa3c0bb15f2a9eb8" providerId="LiveId" clId="{A4950218-0416-4782-96AA-F83AED99E7BD}" dt="2021-11-17T22:23:40.508" v="476" actId="20577"/>
          <ac:spMkLst>
            <pc:docMk/>
            <pc:sldMk cId="908555407" sldId="306"/>
            <ac:spMk id="2" creationId="{75AC86D3-8FD1-4F47-A319-7D0542E48B2F}"/>
          </ac:spMkLst>
        </pc:spChg>
        <pc:spChg chg="mod">
          <ac:chgData name="Ryan Garcia" userId="aa3c0bb15f2a9eb8" providerId="LiveId" clId="{A4950218-0416-4782-96AA-F83AED99E7BD}" dt="2021-11-18T05:35:54.542" v="3366" actId="21"/>
          <ac:spMkLst>
            <pc:docMk/>
            <pc:sldMk cId="908555407" sldId="306"/>
            <ac:spMk id="5" creationId="{23A8CF8D-54D0-40B6-8AD2-01B0EBE8A3B2}"/>
          </ac:spMkLst>
        </pc:spChg>
      </pc:sldChg>
      <pc:sldChg chg="modSp add mod modNotesTx">
        <pc:chgData name="Ryan Garcia" userId="aa3c0bb15f2a9eb8" providerId="LiveId" clId="{A4950218-0416-4782-96AA-F83AED99E7BD}" dt="2021-11-18T05:46:45.444" v="3469"/>
        <pc:sldMkLst>
          <pc:docMk/>
          <pc:sldMk cId="2029679391" sldId="307"/>
        </pc:sldMkLst>
        <pc:spChg chg="mod">
          <ac:chgData name="Ryan Garcia" userId="aa3c0bb15f2a9eb8" providerId="LiveId" clId="{A4950218-0416-4782-96AA-F83AED99E7BD}" dt="2021-11-17T22:29:07.613" v="501" actId="20577"/>
          <ac:spMkLst>
            <pc:docMk/>
            <pc:sldMk cId="2029679391" sldId="307"/>
            <ac:spMk id="2" creationId="{75AC86D3-8FD1-4F47-A319-7D0542E48B2F}"/>
          </ac:spMkLst>
        </pc:spChg>
        <pc:spChg chg="mod">
          <ac:chgData name="Ryan Garcia" userId="aa3c0bb15f2a9eb8" providerId="LiveId" clId="{A4950218-0416-4782-96AA-F83AED99E7BD}" dt="2021-11-18T05:39:57.763" v="3468" actId="20577"/>
          <ac:spMkLst>
            <pc:docMk/>
            <pc:sldMk cId="2029679391" sldId="307"/>
            <ac:spMk id="5" creationId="{23A8CF8D-54D0-40B6-8AD2-01B0EBE8A3B2}"/>
          </ac:spMkLst>
        </pc:spChg>
      </pc:sldChg>
      <pc:sldChg chg="addSp delSp modSp new mod setBg setClrOvrMap modNotesTx">
        <pc:chgData name="Ryan Garcia" userId="aa3c0bb15f2a9eb8" providerId="LiveId" clId="{A4950218-0416-4782-96AA-F83AED99E7BD}" dt="2021-11-22T22:40:41.005" v="3945" actId="6549"/>
        <pc:sldMkLst>
          <pc:docMk/>
          <pc:sldMk cId="2898670543" sldId="308"/>
        </pc:sldMkLst>
        <pc:spChg chg="mod">
          <ac:chgData name="Ryan Garcia" userId="aa3c0bb15f2a9eb8" providerId="LiveId" clId="{A4950218-0416-4782-96AA-F83AED99E7BD}" dt="2021-11-17T23:10:07.432" v="832" actId="26606"/>
          <ac:spMkLst>
            <pc:docMk/>
            <pc:sldMk cId="2898670543" sldId="308"/>
            <ac:spMk id="2" creationId="{3C91E735-6593-41EC-BB3D-51DD9CADE4C7}"/>
          </ac:spMkLst>
        </pc:spChg>
        <pc:spChg chg="mod ord">
          <ac:chgData name="Ryan Garcia" userId="aa3c0bb15f2a9eb8" providerId="LiveId" clId="{A4950218-0416-4782-96AA-F83AED99E7BD}" dt="2021-11-22T22:40:41.005" v="3945" actId="6549"/>
          <ac:spMkLst>
            <pc:docMk/>
            <pc:sldMk cId="2898670543" sldId="308"/>
            <ac:spMk id="3" creationId="{20EC2774-2528-437B-9889-5F4DF459ECCA}"/>
          </ac:spMkLst>
        </pc:spChg>
        <pc:spChg chg="add del">
          <ac:chgData name="Ryan Garcia" userId="aa3c0bb15f2a9eb8" providerId="LiveId" clId="{A4950218-0416-4782-96AA-F83AED99E7BD}" dt="2021-11-17T23:10:07.432" v="832" actId="26606"/>
          <ac:spMkLst>
            <pc:docMk/>
            <pc:sldMk cId="2898670543" sldId="308"/>
            <ac:spMk id="10" creationId="{D40791F6-715D-481A-9C4A-3645AECFD5A0}"/>
          </ac:spMkLst>
        </pc:spChg>
        <pc:spChg chg="add del">
          <ac:chgData name="Ryan Garcia" userId="aa3c0bb15f2a9eb8" providerId="LiveId" clId="{A4950218-0416-4782-96AA-F83AED99E7BD}" dt="2021-11-17T23:10:07.432" v="832" actId="26606"/>
          <ac:spMkLst>
            <pc:docMk/>
            <pc:sldMk cId="2898670543" sldId="308"/>
            <ac:spMk id="14" creationId="{811CBAFA-D7E0-40A7-BB94-2C05304B407B}"/>
          </ac:spMkLst>
        </pc:spChg>
        <pc:spChg chg="add del">
          <ac:chgData name="Ryan Garcia" userId="aa3c0bb15f2a9eb8" providerId="LiveId" clId="{A4950218-0416-4782-96AA-F83AED99E7BD}" dt="2021-11-17T23:10:07.432" v="832" actId="26606"/>
          <ac:spMkLst>
            <pc:docMk/>
            <pc:sldMk cId="2898670543" sldId="308"/>
            <ac:spMk id="19" creationId="{61B2A784-4501-42A8-86DF-DB27DE395089}"/>
          </ac:spMkLst>
        </pc:spChg>
        <pc:spChg chg="add del">
          <ac:chgData name="Ryan Garcia" userId="aa3c0bb15f2a9eb8" providerId="LiveId" clId="{A4950218-0416-4782-96AA-F83AED99E7BD}" dt="2021-11-17T23:10:07.432" v="832" actId="26606"/>
          <ac:spMkLst>
            <pc:docMk/>
            <pc:sldMk cId="2898670543" sldId="308"/>
            <ac:spMk id="21" creationId="{8A330AB8-A767-46C8-ABEF-2477854EF61D}"/>
          </ac:spMkLst>
        </pc:spChg>
        <pc:spChg chg="add del">
          <ac:chgData name="Ryan Garcia" userId="aa3c0bb15f2a9eb8" providerId="LiveId" clId="{A4950218-0416-4782-96AA-F83AED99E7BD}" dt="2021-11-17T23:10:07.432" v="832" actId="26606"/>
          <ac:spMkLst>
            <pc:docMk/>
            <pc:sldMk cId="2898670543" sldId="308"/>
            <ac:spMk id="23" creationId="{88E62604-C40E-4D56-9D66-FD94B0CA40CB}"/>
          </ac:spMkLst>
        </pc:spChg>
        <pc:picChg chg="add mod ord">
          <ac:chgData name="Ryan Garcia" userId="aa3c0bb15f2a9eb8" providerId="LiveId" clId="{A4950218-0416-4782-96AA-F83AED99E7BD}" dt="2021-11-17T23:16:53.407" v="1027" actId="14100"/>
          <ac:picMkLst>
            <pc:docMk/>
            <pc:sldMk cId="2898670543" sldId="308"/>
            <ac:picMk id="4" creationId="{640985A6-BCA1-419A-B787-B7185CA4AF6D}"/>
          </ac:picMkLst>
        </pc:picChg>
        <pc:picChg chg="add mod ord">
          <ac:chgData name="Ryan Garcia" userId="aa3c0bb15f2a9eb8" providerId="LiveId" clId="{A4950218-0416-4782-96AA-F83AED99E7BD}" dt="2021-11-17T23:17:01.041" v="1028" actId="14100"/>
          <ac:picMkLst>
            <pc:docMk/>
            <pc:sldMk cId="2898670543" sldId="308"/>
            <ac:picMk id="5" creationId="{EE4FA8AC-B013-4BAA-B772-7E8331991887}"/>
          </ac:picMkLst>
        </pc:picChg>
        <pc:cxnChg chg="add del">
          <ac:chgData name="Ryan Garcia" userId="aa3c0bb15f2a9eb8" providerId="LiveId" clId="{A4950218-0416-4782-96AA-F83AED99E7BD}" dt="2021-11-17T23:10:07.432" v="832" actId="26606"/>
          <ac:cxnSpMkLst>
            <pc:docMk/>
            <pc:sldMk cId="2898670543" sldId="308"/>
            <ac:cxnSpMk id="12" creationId="{740F83A4-FAC4-4867-95A5-BBFD280C7BF5}"/>
          </ac:cxnSpMkLst>
        </pc:cxnChg>
      </pc:sldChg>
      <pc:sldChg chg="addSp delSp modSp add mod modNotesTx">
        <pc:chgData name="Ryan Garcia" userId="aa3c0bb15f2a9eb8" providerId="LiveId" clId="{A4950218-0416-4782-96AA-F83AED99E7BD}" dt="2021-11-18T22:47:09.350" v="3898" actId="20577"/>
        <pc:sldMkLst>
          <pc:docMk/>
          <pc:sldMk cId="2855198746" sldId="309"/>
        </pc:sldMkLst>
        <pc:spChg chg="mod">
          <ac:chgData name="Ryan Garcia" userId="aa3c0bb15f2a9eb8" providerId="LiveId" clId="{A4950218-0416-4782-96AA-F83AED99E7BD}" dt="2021-11-17T23:10:58.591" v="878" actId="20577"/>
          <ac:spMkLst>
            <pc:docMk/>
            <pc:sldMk cId="2855198746" sldId="309"/>
            <ac:spMk id="2" creationId="{3C91E735-6593-41EC-BB3D-51DD9CADE4C7}"/>
          </ac:spMkLst>
        </pc:spChg>
        <pc:spChg chg="mod">
          <ac:chgData name="Ryan Garcia" userId="aa3c0bb15f2a9eb8" providerId="LiveId" clId="{A4950218-0416-4782-96AA-F83AED99E7BD}" dt="2021-11-18T22:47:09.350" v="3898" actId="20577"/>
          <ac:spMkLst>
            <pc:docMk/>
            <pc:sldMk cId="2855198746" sldId="309"/>
            <ac:spMk id="3" creationId="{20EC2774-2528-437B-9889-5F4DF459ECCA}"/>
          </ac:spMkLst>
        </pc:spChg>
        <pc:graphicFrameChg chg="add mod">
          <ac:chgData name="Ryan Garcia" userId="aa3c0bb15f2a9eb8" providerId="LiveId" clId="{A4950218-0416-4782-96AA-F83AED99E7BD}" dt="2021-11-17T23:15:47.785" v="1020"/>
          <ac:graphicFrameMkLst>
            <pc:docMk/>
            <pc:sldMk cId="2855198746" sldId="309"/>
            <ac:graphicFrameMk id="9" creationId="{FF4EDFB4-D17E-44EB-9A88-0C1B44E1C25A}"/>
          </ac:graphicFrameMkLst>
        </pc:graphicFrameChg>
        <pc:picChg chg="del">
          <ac:chgData name="Ryan Garcia" userId="aa3c0bb15f2a9eb8" providerId="LiveId" clId="{A4950218-0416-4782-96AA-F83AED99E7BD}" dt="2021-11-17T23:15:43.490" v="1018" actId="478"/>
          <ac:picMkLst>
            <pc:docMk/>
            <pc:sldMk cId="2855198746" sldId="309"/>
            <ac:picMk id="4" creationId="{640985A6-BCA1-419A-B787-B7185CA4AF6D}"/>
          </ac:picMkLst>
        </pc:picChg>
        <pc:picChg chg="del mod">
          <ac:chgData name="Ryan Garcia" userId="aa3c0bb15f2a9eb8" providerId="LiveId" clId="{A4950218-0416-4782-96AA-F83AED99E7BD}" dt="2021-11-17T23:17:31.239" v="1032" actId="478"/>
          <ac:picMkLst>
            <pc:docMk/>
            <pc:sldMk cId="2855198746" sldId="309"/>
            <ac:picMk id="5" creationId="{EE4FA8AC-B013-4BAA-B772-7E8331991887}"/>
          </ac:picMkLst>
        </pc:picChg>
        <pc:picChg chg="add mod">
          <ac:chgData name="Ryan Garcia" userId="aa3c0bb15f2a9eb8" providerId="LiveId" clId="{A4950218-0416-4782-96AA-F83AED99E7BD}" dt="2021-11-17T23:17:27.540" v="1031" actId="1076"/>
          <ac:picMkLst>
            <pc:docMk/>
            <pc:sldMk cId="2855198746" sldId="309"/>
            <ac:picMk id="6" creationId="{5516CA58-B1F5-4B66-83CF-86C961CDE4FE}"/>
          </ac:picMkLst>
        </pc:picChg>
        <pc:picChg chg="add mod">
          <ac:chgData name="Ryan Garcia" userId="aa3c0bb15f2a9eb8" providerId="LiveId" clId="{A4950218-0416-4782-96AA-F83AED99E7BD}" dt="2021-11-17T23:19:13.312" v="1092" actId="1076"/>
          <ac:picMkLst>
            <pc:docMk/>
            <pc:sldMk cId="2855198746" sldId="309"/>
            <ac:picMk id="7" creationId="{3E1FB3F2-26E5-45EB-ADA2-0240EECF5305}"/>
          </ac:picMkLst>
        </pc:picChg>
      </pc:sldChg>
      <pc:sldChg chg="addSp delSp modSp add mod modNotesTx">
        <pc:chgData name="Ryan Garcia" userId="aa3c0bb15f2a9eb8" providerId="LiveId" clId="{A4950218-0416-4782-96AA-F83AED99E7BD}" dt="2021-11-18T22:49:57.378" v="3900" actId="20577"/>
        <pc:sldMkLst>
          <pc:docMk/>
          <pc:sldMk cId="521063593" sldId="310"/>
        </pc:sldMkLst>
        <pc:spChg chg="mod">
          <ac:chgData name="Ryan Garcia" userId="aa3c0bb15f2a9eb8" providerId="LiveId" clId="{A4950218-0416-4782-96AA-F83AED99E7BD}" dt="2021-11-18T00:09:33.753" v="1197" actId="1076"/>
          <ac:spMkLst>
            <pc:docMk/>
            <pc:sldMk cId="521063593" sldId="310"/>
            <ac:spMk id="2" creationId="{3C91E735-6593-41EC-BB3D-51DD9CADE4C7}"/>
          </ac:spMkLst>
        </pc:spChg>
        <pc:spChg chg="mod">
          <ac:chgData name="Ryan Garcia" userId="aa3c0bb15f2a9eb8" providerId="LiveId" clId="{A4950218-0416-4782-96AA-F83AED99E7BD}" dt="2021-11-18T22:49:57.378" v="3900" actId="20577"/>
          <ac:spMkLst>
            <pc:docMk/>
            <pc:sldMk cId="521063593" sldId="310"/>
            <ac:spMk id="3" creationId="{20EC2774-2528-437B-9889-5F4DF459ECCA}"/>
          </ac:spMkLst>
        </pc:spChg>
        <pc:picChg chg="add mod">
          <ac:chgData name="Ryan Garcia" userId="aa3c0bb15f2a9eb8" providerId="LiveId" clId="{A4950218-0416-4782-96AA-F83AED99E7BD}" dt="2021-11-18T00:09:31.939" v="1196" actId="1076"/>
          <ac:picMkLst>
            <pc:docMk/>
            <pc:sldMk cId="521063593" sldId="310"/>
            <ac:picMk id="4" creationId="{61543FC0-FD96-45DB-954C-B30B8B0B6545}"/>
          </ac:picMkLst>
        </pc:picChg>
        <pc:picChg chg="add mod">
          <ac:chgData name="Ryan Garcia" userId="aa3c0bb15f2a9eb8" providerId="LiveId" clId="{A4950218-0416-4782-96AA-F83AED99E7BD}" dt="2021-11-18T00:11:08.242" v="1201" actId="1076"/>
          <ac:picMkLst>
            <pc:docMk/>
            <pc:sldMk cId="521063593" sldId="310"/>
            <ac:picMk id="5" creationId="{0D48507A-6A1E-4F3A-A604-3AD43C5937DC}"/>
          </ac:picMkLst>
        </pc:picChg>
        <pc:picChg chg="del">
          <ac:chgData name="Ryan Garcia" userId="aa3c0bb15f2a9eb8" providerId="LiveId" clId="{A4950218-0416-4782-96AA-F83AED99E7BD}" dt="2021-11-18T00:09:05.142" v="1193" actId="478"/>
          <ac:picMkLst>
            <pc:docMk/>
            <pc:sldMk cId="521063593" sldId="310"/>
            <ac:picMk id="6" creationId="{5516CA58-B1F5-4B66-83CF-86C961CDE4FE}"/>
          </ac:picMkLst>
        </pc:picChg>
        <pc:picChg chg="del">
          <ac:chgData name="Ryan Garcia" userId="aa3c0bb15f2a9eb8" providerId="LiveId" clId="{A4950218-0416-4782-96AA-F83AED99E7BD}" dt="2021-11-18T00:09:42.816" v="1198" actId="478"/>
          <ac:picMkLst>
            <pc:docMk/>
            <pc:sldMk cId="521063593" sldId="310"/>
            <ac:picMk id="7" creationId="{3E1FB3F2-26E5-45EB-ADA2-0240EECF5305}"/>
          </ac:picMkLst>
        </pc:picChg>
      </pc:sldChg>
      <pc:sldChg chg="addSp delSp modSp add mod modNotesTx">
        <pc:chgData name="Ryan Garcia" userId="aa3c0bb15f2a9eb8" providerId="LiveId" clId="{A4950218-0416-4782-96AA-F83AED99E7BD}" dt="2021-11-18T16:52:01.421" v="3814" actId="20577"/>
        <pc:sldMkLst>
          <pc:docMk/>
          <pc:sldMk cId="1931700225" sldId="311"/>
        </pc:sldMkLst>
        <pc:spChg chg="mod">
          <ac:chgData name="Ryan Garcia" userId="aa3c0bb15f2a9eb8" providerId="LiveId" clId="{A4950218-0416-4782-96AA-F83AED99E7BD}" dt="2021-11-18T00:15:00.806" v="1231" actId="20577"/>
          <ac:spMkLst>
            <pc:docMk/>
            <pc:sldMk cId="1931700225" sldId="311"/>
            <ac:spMk id="2" creationId="{3C91E735-6593-41EC-BB3D-51DD9CADE4C7}"/>
          </ac:spMkLst>
        </pc:spChg>
        <pc:spChg chg="mod">
          <ac:chgData name="Ryan Garcia" userId="aa3c0bb15f2a9eb8" providerId="LiveId" clId="{A4950218-0416-4782-96AA-F83AED99E7BD}" dt="2021-11-18T16:52:01.421" v="3814" actId="20577"/>
          <ac:spMkLst>
            <pc:docMk/>
            <pc:sldMk cId="1931700225" sldId="311"/>
            <ac:spMk id="3" creationId="{20EC2774-2528-437B-9889-5F4DF459ECCA}"/>
          </ac:spMkLst>
        </pc:spChg>
        <pc:picChg chg="del">
          <ac:chgData name="Ryan Garcia" userId="aa3c0bb15f2a9eb8" providerId="LiveId" clId="{A4950218-0416-4782-96AA-F83AED99E7BD}" dt="2021-11-18T00:17:42.275" v="1263" actId="478"/>
          <ac:picMkLst>
            <pc:docMk/>
            <pc:sldMk cId="1931700225" sldId="311"/>
            <ac:picMk id="4" creationId="{61543FC0-FD96-45DB-954C-B30B8B0B6545}"/>
          </ac:picMkLst>
        </pc:picChg>
        <pc:picChg chg="del">
          <ac:chgData name="Ryan Garcia" userId="aa3c0bb15f2a9eb8" providerId="LiveId" clId="{A4950218-0416-4782-96AA-F83AED99E7BD}" dt="2021-11-18T00:18:27.291" v="1267" actId="478"/>
          <ac:picMkLst>
            <pc:docMk/>
            <pc:sldMk cId="1931700225" sldId="311"/>
            <ac:picMk id="5" creationId="{0D48507A-6A1E-4F3A-A604-3AD43C5937DC}"/>
          </ac:picMkLst>
        </pc:picChg>
        <pc:picChg chg="add mod">
          <ac:chgData name="Ryan Garcia" userId="aa3c0bb15f2a9eb8" providerId="LiveId" clId="{A4950218-0416-4782-96AA-F83AED99E7BD}" dt="2021-11-18T00:18:06.734" v="1266" actId="1076"/>
          <ac:picMkLst>
            <pc:docMk/>
            <pc:sldMk cId="1931700225" sldId="311"/>
            <ac:picMk id="6" creationId="{AAF90AB8-4012-4766-B239-24C71DEA73BA}"/>
          </ac:picMkLst>
        </pc:picChg>
        <pc:picChg chg="add mod">
          <ac:chgData name="Ryan Garcia" userId="aa3c0bb15f2a9eb8" providerId="LiveId" clId="{A4950218-0416-4782-96AA-F83AED99E7BD}" dt="2021-11-18T00:22:04.064" v="1316" actId="1076"/>
          <ac:picMkLst>
            <pc:docMk/>
            <pc:sldMk cId="1931700225" sldId="311"/>
            <ac:picMk id="7" creationId="{A4958CC9-7AD4-4EA9-844D-40E9C002B752}"/>
          </ac:picMkLst>
        </pc:picChg>
      </pc:sldChg>
      <pc:sldChg chg="addSp delSp modSp add mod">
        <pc:chgData name="Ryan Garcia" userId="aa3c0bb15f2a9eb8" providerId="LiveId" clId="{A4950218-0416-4782-96AA-F83AED99E7BD}" dt="2021-11-18T16:52:38.165" v="3819" actId="20577"/>
        <pc:sldMkLst>
          <pc:docMk/>
          <pc:sldMk cId="1784153960" sldId="312"/>
        </pc:sldMkLst>
        <pc:spChg chg="mod">
          <ac:chgData name="Ryan Garcia" userId="aa3c0bb15f2a9eb8" providerId="LiveId" clId="{A4950218-0416-4782-96AA-F83AED99E7BD}" dt="2021-11-18T00:23:53.720" v="1337" actId="20577"/>
          <ac:spMkLst>
            <pc:docMk/>
            <pc:sldMk cId="1784153960" sldId="312"/>
            <ac:spMk id="2" creationId="{3C91E735-6593-41EC-BB3D-51DD9CADE4C7}"/>
          </ac:spMkLst>
        </pc:spChg>
        <pc:spChg chg="mod">
          <ac:chgData name="Ryan Garcia" userId="aa3c0bb15f2a9eb8" providerId="LiveId" clId="{A4950218-0416-4782-96AA-F83AED99E7BD}" dt="2021-11-18T16:52:38.165" v="3819" actId="20577"/>
          <ac:spMkLst>
            <pc:docMk/>
            <pc:sldMk cId="1784153960" sldId="312"/>
            <ac:spMk id="3" creationId="{20EC2774-2528-437B-9889-5F4DF459ECCA}"/>
          </ac:spMkLst>
        </pc:spChg>
        <pc:picChg chg="add mod">
          <ac:chgData name="Ryan Garcia" userId="aa3c0bb15f2a9eb8" providerId="LiveId" clId="{A4950218-0416-4782-96AA-F83AED99E7BD}" dt="2021-11-18T00:49:56.233" v="1684" actId="1076"/>
          <ac:picMkLst>
            <pc:docMk/>
            <pc:sldMk cId="1784153960" sldId="312"/>
            <ac:picMk id="4" creationId="{B4B34217-1FE8-498C-A77B-83BC72398FB9}"/>
          </ac:picMkLst>
        </pc:picChg>
        <pc:picChg chg="add mod">
          <ac:chgData name="Ryan Garcia" userId="aa3c0bb15f2a9eb8" providerId="LiveId" clId="{A4950218-0416-4782-96AA-F83AED99E7BD}" dt="2021-11-18T00:50:44.115" v="1688" actId="1076"/>
          <ac:picMkLst>
            <pc:docMk/>
            <pc:sldMk cId="1784153960" sldId="312"/>
            <ac:picMk id="5" creationId="{5F0E2BFC-E191-4899-BCE2-C8744A721FA6}"/>
          </ac:picMkLst>
        </pc:picChg>
        <pc:picChg chg="del">
          <ac:chgData name="Ryan Garcia" userId="aa3c0bb15f2a9eb8" providerId="LiveId" clId="{A4950218-0416-4782-96AA-F83AED99E7BD}" dt="2021-11-18T00:49:33.840" v="1681" actId="478"/>
          <ac:picMkLst>
            <pc:docMk/>
            <pc:sldMk cId="1784153960" sldId="312"/>
            <ac:picMk id="6" creationId="{AAF90AB8-4012-4766-B239-24C71DEA73BA}"/>
          </ac:picMkLst>
        </pc:picChg>
        <pc:picChg chg="del">
          <ac:chgData name="Ryan Garcia" userId="aa3c0bb15f2a9eb8" providerId="LiveId" clId="{A4950218-0416-4782-96AA-F83AED99E7BD}" dt="2021-11-18T00:49:58.990" v="1685" actId="478"/>
          <ac:picMkLst>
            <pc:docMk/>
            <pc:sldMk cId="1784153960" sldId="312"/>
            <ac:picMk id="7" creationId="{A4958CC9-7AD4-4EA9-844D-40E9C002B752}"/>
          </ac:picMkLst>
        </pc:picChg>
      </pc:sldChg>
      <pc:sldChg chg="addSp delSp modSp add mod modNotesTx">
        <pc:chgData name="Ryan Garcia" userId="aa3c0bb15f2a9eb8" providerId="LiveId" clId="{A4950218-0416-4782-96AA-F83AED99E7BD}" dt="2021-11-18T16:53:38.870" v="3824" actId="27636"/>
        <pc:sldMkLst>
          <pc:docMk/>
          <pc:sldMk cId="1933206324" sldId="313"/>
        </pc:sldMkLst>
        <pc:spChg chg="mod">
          <ac:chgData name="Ryan Garcia" userId="aa3c0bb15f2a9eb8" providerId="LiveId" clId="{A4950218-0416-4782-96AA-F83AED99E7BD}" dt="2021-11-18T00:52:24.178" v="1732" actId="20577"/>
          <ac:spMkLst>
            <pc:docMk/>
            <pc:sldMk cId="1933206324" sldId="313"/>
            <ac:spMk id="2" creationId="{3C91E735-6593-41EC-BB3D-51DD9CADE4C7}"/>
          </ac:spMkLst>
        </pc:spChg>
        <pc:spChg chg="mod">
          <ac:chgData name="Ryan Garcia" userId="aa3c0bb15f2a9eb8" providerId="LiveId" clId="{A4950218-0416-4782-96AA-F83AED99E7BD}" dt="2021-11-18T16:53:38.870" v="3824" actId="27636"/>
          <ac:spMkLst>
            <pc:docMk/>
            <pc:sldMk cId="1933206324" sldId="313"/>
            <ac:spMk id="3" creationId="{20EC2774-2528-437B-9889-5F4DF459ECCA}"/>
          </ac:spMkLst>
        </pc:spChg>
        <pc:picChg chg="del">
          <ac:chgData name="Ryan Garcia" userId="aa3c0bb15f2a9eb8" providerId="LiveId" clId="{A4950218-0416-4782-96AA-F83AED99E7BD}" dt="2021-11-18T00:56:52.805" v="1783" actId="478"/>
          <ac:picMkLst>
            <pc:docMk/>
            <pc:sldMk cId="1933206324" sldId="313"/>
            <ac:picMk id="4" creationId="{B4B34217-1FE8-498C-A77B-83BC72398FB9}"/>
          </ac:picMkLst>
        </pc:picChg>
        <pc:picChg chg="del">
          <ac:chgData name="Ryan Garcia" userId="aa3c0bb15f2a9eb8" providerId="LiveId" clId="{A4950218-0416-4782-96AA-F83AED99E7BD}" dt="2021-11-18T01:02:04.020" v="1845" actId="478"/>
          <ac:picMkLst>
            <pc:docMk/>
            <pc:sldMk cId="1933206324" sldId="313"/>
            <ac:picMk id="5" creationId="{5F0E2BFC-E191-4899-BCE2-C8744A721FA6}"/>
          </ac:picMkLst>
        </pc:picChg>
        <pc:picChg chg="add mod">
          <ac:chgData name="Ryan Garcia" userId="aa3c0bb15f2a9eb8" providerId="LiveId" clId="{A4950218-0416-4782-96AA-F83AED99E7BD}" dt="2021-11-18T00:57:27.699" v="1786" actId="1076"/>
          <ac:picMkLst>
            <pc:docMk/>
            <pc:sldMk cId="1933206324" sldId="313"/>
            <ac:picMk id="6" creationId="{348384A5-3E13-4C9F-930E-D7AC98BFB9F1}"/>
          </ac:picMkLst>
        </pc:picChg>
        <pc:picChg chg="add mod">
          <ac:chgData name="Ryan Garcia" userId="aa3c0bb15f2a9eb8" providerId="LiveId" clId="{A4950218-0416-4782-96AA-F83AED99E7BD}" dt="2021-11-18T01:02:21.497" v="1848" actId="1076"/>
          <ac:picMkLst>
            <pc:docMk/>
            <pc:sldMk cId="1933206324" sldId="313"/>
            <ac:picMk id="7" creationId="{CB242D1B-CDB4-4650-95A5-B522E281ADC0}"/>
          </ac:picMkLst>
        </pc:picChg>
      </pc:sldChg>
      <pc:sldChg chg="addSp delSp modSp add mod modNotesTx">
        <pc:chgData name="Ryan Garcia" userId="aa3c0bb15f2a9eb8" providerId="LiveId" clId="{A4950218-0416-4782-96AA-F83AED99E7BD}" dt="2021-11-18T16:53:58.753" v="3825" actId="20577"/>
        <pc:sldMkLst>
          <pc:docMk/>
          <pc:sldMk cId="754045259" sldId="314"/>
        </pc:sldMkLst>
        <pc:spChg chg="mod">
          <ac:chgData name="Ryan Garcia" userId="aa3c0bb15f2a9eb8" providerId="LiveId" clId="{A4950218-0416-4782-96AA-F83AED99E7BD}" dt="2021-11-18T01:05:14.936" v="1890" actId="20577"/>
          <ac:spMkLst>
            <pc:docMk/>
            <pc:sldMk cId="754045259" sldId="314"/>
            <ac:spMk id="2" creationId="{3C91E735-6593-41EC-BB3D-51DD9CADE4C7}"/>
          </ac:spMkLst>
        </pc:spChg>
        <pc:spChg chg="mod">
          <ac:chgData name="Ryan Garcia" userId="aa3c0bb15f2a9eb8" providerId="LiveId" clId="{A4950218-0416-4782-96AA-F83AED99E7BD}" dt="2021-11-18T16:53:58.753" v="3825" actId="20577"/>
          <ac:spMkLst>
            <pc:docMk/>
            <pc:sldMk cId="754045259" sldId="314"/>
            <ac:spMk id="3" creationId="{20EC2774-2528-437B-9889-5F4DF459ECCA}"/>
          </ac:spMkLst>
        </pc:spChg>
        <pc:picChg chg="add mod">
          <ac:chgData name="Ryan Garcia" userId="aa3c0bb15f2a9eb8" providerId="LiveId" clId="{A4950218-0416-4782-96AA-F83AED99E7BD}" dt="2021-11-18T06:07:56.969" v="3621" actId="1076"/>
          <ac:picMkLst>
            <pc:docMk/>
            <pc:sldMk cId="754045259" sldId="314"/>
            <ac:picMk id="4" creationId="{7C02AB07-26A6-4CBC-A8F0-48CEACE4FDC1}"/>
          </ac:picMkLst>
        </pc:picChg>
        <pc:picChg chg="add mod">
          <ac:chgData name="Ryan Garcia" userId="aa3c0bb15f2a9eb8" providerId="LiveId" clId="{A4950218-0416-4782-96AA-F83AED99E7BD}" dt="2021-11-18T06:08:49.141" v="3625" actId="1076"/>
          <ac:picMkLst>
            <pc:docMk/>
            <pc:sldMk cId="754045259" sldId="314"/>
            <ac:picMk id="5" creationId="{01617AF9-C3D8-40B7-94B9-A18A4A3590EA}"/>
          </ac:picMkLst>
        </pc:picChg>
        <pc:picChg chg="del">
          <ac:chgData name="Ryan Garcia" userId="aa3c0bb15f2a9eb8" providerId="LiveId" clId="{A4950218-0416-4782-96AA-F83AED99E7BD}" dt="2021-11-18T06:07:09.688" v="3617" actId="478"/>
          <ac:picMkLst>
            <pc:docMk/>
            <pc:sldMk cId="754045259" sldId="314"/>
            <ac:picMk id="6" creationId="{348384A5-3E13-4C9F-930E-D7AC98BFB9F1}"/>
          </ac:picMkLst>
        </pc:picChg>
        <pc:picChg chg="del">
          <ac:chgData name="Ryan Garcia" userId="aa3c0bb15f2a9eb8" providerId="LiveId" clId="{A4950218-0416-4782-96AA-F83AED99E7BD}" dt="2021-11-18T06:07:59.970" v="3622" actId="478"/>
          <ac:picMkLst>
            <pc:docMk/>
            <pc:sldMk cId="754045259" sldId="314"/>
            <ac:picMk id="7" creationId="{CB242D1B-CDB4-4650-95A5-B522E281ADC0}"/>
          </ac:picMkLst>
        </pc:picChg>
      </pc:sldChg>
      <pc:sldChg chg="addSp delSp modSp add mod modNotesTx">
        <pc:chgData name="Ryan Garcia" userId="aa3c0bb15f2a9eb8" providerId="LiveId" clId="{A4950218-0416-4782-96AA-F83AED99E7BD}" dt="2021-11-18T16:59:05.023" v="3828" actId="20577"/>
        <pc:sldMkLst>
          <pc:docMk/>
          <pc:sldMk cId="2131555459" sldId="315"/>
        </pc:sldMkLst>
        <pc:spChg chg="mod">
          <ac:chgData name="Ryan Garcia" userId="aa3c0bb15f2a9eb8" providerId="LiveId" clId="{A4950218-0416-4782-96AA-F83AED99E7BD}" dt="2021-11-18T01:09:41.891" v="2049" actId="20577"/>
          <ac:spMkLst>
            <pc:docMk/>
            <pc:sldMk cId="2131555459" sldId="315"/>
            <ac:spMk id="2" creationId="{3C91E735-6593-41EC-BB3D-51DD9CADE4C7}"/>
          </ac:spMkLst>
        </pc:spChg>
        <pc:spChg chg="mod">
          <ac:chgData name="Ryan Garcia" userId="aa3c0bb15f2a9eb8" providerId="LiveId" clId="{A4950218-0416-4782-96AA-F83AED99E7BD}" dt="2021-11-18T16:59:05.023" v="3828" actId="20577"/>
          <ac:spMkLst>
            <pc:docMk/>
            <pc:sldMk cId="2131555459" sldId="315"/>
            <ac:spMk id="3" creationId="{20EC2774-2528-437B-9889-5F4DF459ECCA}"/>
          </ac:spMkLst>
        </pc:spChg>
        <pc:picChg chg="add mod">
          <ac:chgData name="Ryan Garcia" userId="aa3c0bb15f2a9eb8" providerId="LiveId" clId="{A4950218-0416-4782-96AA-F83AED99E7BD}" dt="2021-11-18T01:12:26.749" v="2174" actId="1076"/>
          <ac:picMkLst>
            <pc:docMk/>
            <pc:sldMk cId="2131555459" sldId="315"/>
            <ac:picMk id="4" creationId="{8E648683-EE44-4D6F-8EBB-E32D403CC786}"/>
          </ac:picMkLst>
        </pc:picChg>
        <pc:picChg chg="add mod">
          <ac:chgData name="Ryan Garcia" userId="aa3c0bb15f2a9eb8" providerId="LiveId" clId="{A4950218-0416-4782-96AA-F83AED99E7BD}" dt="2021-11-18T01:13:16.193" v="2178" actId="1076"/>
          <ac:picMkLst>
            <pc:docMk/>
            <pc:sldMk cId="2131555459" sldId="315"/>
            <ac:picMk id="5" creationId="{8FFFFD06-6564-4285-8DAD-EFB833D3F38D}"/>
          </ac:picMkLst>
        </pc:picChg>
        <pc:picChg chg="del">
          <ac:chgData name="Ryan Garcia" userId="aa3c0bb15f2a9eb8" providerId="LiveId" clId="{A4950218-0416-4782-96AA-F83AED99E7BD}" dt="2021-11-18T01:12:08.707" v="2171" actId="478"/>
          <ac:picMkLst>
            <pc:docMk/>
            <pc:sldMk cId="2131555459" sldId="315"/>
            <ac:picMk id="6" creationId="{348384A5-3E13-4C9F-930E-D7AC98BFB9F1}"/>
          </ac:picMkLst>
        </pc:picChg>
        <pc:picChg chg="del">
          <ac:chgData name="Ryan Garcia" userId="aa3c0bb15f2a9eb8" providerId="LiveId" clId="{A4950218-0416-4782-96AA-F83AED99E7BD}" dt="2021-11-18T01:12:28.863" v="2175" actId="478"/>
          <ac:picMkLst>
            <pc:docMk/>
            <pc:sldMk cId="2131555459" sldId="315"/>
            <ac:picMk id="7" creationId="{CB242D1B-CDB4-4650-95A5-B522E281ADC0}"/>
          </ac:picMkLst>
        </pc:picChg>
      </pc:sldChg>
      <pc:sldChg chg="add del">
        <pc:chgData name="Ryan Garcia" userId="aa3c0bb15f2a9eb8" providerId="LiveId" clId="{A4950218-0416-4782-96AA-F83AED99E7BD}" dt="2021-11-18T04:17:31.343" v="2183" actId="47"/>
        <pc:sldMkLst>
          <pc:docMk/>
          <pc:sldMk cId="1714461955" sldId="316"/>
        </pc:sldMkLst>
      </pc:sldChg>
      <pc:sldChg chg="modSp add mod ord modNotesTx">
        <pc:chgData name="Ryan Garcia" userId="aa3c0bb15f2a9eb8" providerId="LiveId" clId="{A4950218-0416-4782-96AA-F83AED99E7BD}" dt="2021-12-01T03:37:46.663" v="3946" actId="20577"/>
        <pc:sldMkLst>
          <pc:docMk/>
          <pc:sldMk cId="3895294009" sldId="317"/>
        </pc:sldMkLst>
        <pc:spChg chg="mod">
          <ac:chgData name="Ryan Garcia" userId="aa3c0bb15f2a9eb8" providerId="LiveId" clId="{A4950218-0416-4782-96AA-F83AED99E7BD}" dt="2021-11-18T04:17:42.947" v="2214" actId="20577"/>
          <ac:spMkLst>
            <pc:docMk/>
            <pc:sldMk cId="3895294009" sldId="317"/>
            <ac:spMk id="2" creationId="{75AC86D3-8FD1-4F47-A319-7D0542E48B2F}"/>
          </ac:spMkLst>
        </pc:spChg>
        <pc:spChg chg="mod">
          <ac:chgData name="Ryan Garcia" userId="aa3c0bb15f2a9eb8" providerId="LiveId" clId="{A4950218-0416-4782-96AA-F83AED99E7BD}" dt="2021-12-01T03:37:46.663" v="3946" actId="20577"/>
          <ac:spMkLst>
            <pc:docMk/>
            <pc:sldMk cId="3895294009" sldId="317"/>
            <ac:spMk id="5" creationId="{23A8CF8D-54D0-40B6-8AD2-01B0EBE8A3B2}"/>
          </ac:spMkLst>
        </pc:spChg>
      </pc:sldChg>
      <pc:sldChg chg="new del">
        <pc:chgData name="Ryan Garcia" userId="aa3c0bb15f2a9eb8" providerId="LiveId" clId="{A4950218-0416-4782-96AA-F83AED99E7BD}" dt="2021-11-18T22:44:16.645" v="3885" actId="680"/>
        <pc:sldMkLst>
          <pc:docMk/>
          <pc:sldMk cId="3689642890" sldId="3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10195-FF26-4D54-8F66-8B48412E0583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F007F-2362-4CCE-9674-4BA36A3BBA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6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F007F-2362-4CCE-9674-4BA36A3BBA7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6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size 6443; p=0.0217, p=0.1642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F007F-2362-4CCE-9674-4BA36A3BBA7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952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size 38102; p=5.9513e-116, p=1.18966171108874E-188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F007F-2362-4CCE-9674-4BA36A3BBA7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08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size 38113; p=1.947E-72, p=1.668e-83.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F007F-2362-4CCE-9674-4BA36A3BBA7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41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Drive vehicles in this order to achieve improved combined MPG, lower annual fuel economy, and lower tailpipe CO2 emissions: compact, subcompact, and midsize.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Drive vehicles with start/stop technology; combined MPG is significantly better and even though there is no significant difference in the annual fuel cost, the 95% confidence interval weighs heavily in the range that less annual fuel cost is attained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F007F-2362-4CCE-9674-4BA36A3BBA7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003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F007F-2362-4CCE-9674-4BA36A3BBA7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49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Descriptive stats show evidence of some outliers on the high side of both categories, but no evidence of nulls on the low end.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F007F-2362-4CCE-9674-4BA36A3BBA7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3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In statistics, the p-value is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 probability of obtaining results at least as extreme as the observed results of a statistical hypothesis test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, assuming that the null hypothesis is correct. ... A smaller p-value means that there is stronger evidence in favor of the alternative hypothesis.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F007F-2362-4CCE-9674-4BA36A3BBA7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33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largest vehicle manufacturers of this data set, 6965 sample size; p=0.4472, p=0.8834 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F007F-2362-4CCE-9674-4BA36A3BBA7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size 9903; p=5.0584e-38, p=2.2802e-64 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F007F-2362-4CCE-9674-4BA36A3BBA7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68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size 10380; p=5.9816e-5, p=1.045e-22 respectively.</a:t>
            </a:r>
          </a:p>
          <a:p>
            <a:endParaRPr lang="en-US" dirty="0"/>
          </a:p>
          <a:p>
            <a:r>
              <a:rPr lang="en-US" dirty="0"/>
              <a:t> From 1999 - 2017, there are 3,074 compact vehicle records (56% of total compact vehicles) versus 1,920 subcompact vehicle records (39% of total subcompact vehicles).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F007F-2362-4CCE-9674-4BA36A3BBA7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32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size 9267; p=5.450E-15, p=4.586E-11 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F007F-2362-4CCE-9674-4BA36A3BBA7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73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size 9267; p=5.450E-15, p=4.586E-11 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F007F-2362-4CCE-9674-4BA36A3BBA7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64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f-assets-prod.s3.amazonaws.com/tf-curric/data-analytics-bootcamp/epa-fuel-economy.csv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EPA Vehicle Fuel Economy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Ryan Garcia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1E735-6593-41EC-BB3D-51DD9CAD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5"/>
            <a:ext cx="6432434" cy="1450757"/>
          </a:xfrm>
        </p:spPr>
        <p:txBody>
          <a:bodyPr>
            <a:normAutofit/>
          </a:bodyPr>
          <a:lstStyle/>
          <a:p>
            <a:r>
              <a:rPr lang="en-US" dirty="0"/>
              <a:t>Subcompact vs. Midsize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24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C2774-2528-437B-9889-5F4DF459E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6432434" cy="34616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There </a:t>
            </a:r>
            <a:r>
              <a:rPr lang="en-US" b="1" i="1" u="sng" dirty="0"/>
              <a:t>is</a:t>
            </a:r>
            <a:r>
              <a:rPr lang="en-US" dirty="0"/>
              <a:t> a significant difference between the two vehicle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With 95% confidence, compact vehicles achieve 0.871 - 1.452 combined MPG greater than subcompact vehicles.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With 95% confidence, the annual fuel cost of subcompact vehicles is between $94.58 less and $32.74 more than midsize vehicles.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F90AB8-4012-4766-B239-24C71DEA7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780" y="759822"/>
            <a:ext cx="4405911" cy="2651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958CC9-7AD4-4EA9-844D-40E9C002B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780" y="3580311"/>
            <a:ext cx="4411777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00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1E735-6593-41EC-BB3D-51DD9CAD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5"/>
            <a:ext cx="6432434" cy="1450757"/>
          </a:xfrm>
        </p:spPr>
        <p:txBody>
          <a:bodyPr>
            <a:normAutofit/>
          </a:bodyPr>
          <a:lstStyle/>
          <a:p>
            <a:r>
              <a:rPr lang="en-US" dirty="0"/>
              <a:t>Tailpipe CO2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24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C2774-2528-437B-9889-5F4DF459E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6432434" cy="34616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There </a:t>
            </a:r>
            <a:r>
              <a:rPr lang="en-US" b="1" i="1" u="sng" dirty="0"/>
              <a:t>is</a:t>
            </a:r>
            <a:r>
              <a:rPr lang="en-US" dirty="0"/>
              <a:t> a significant difference between compact, subcompact, and midsize vehicles.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tailpipe CO2 emissions have a negative correlation with combined MPG for these vehicle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With 95% confidence, compact vehicles emit 12.836 - 20.499 g/mi less tailpipe CO2 than subcompact vehicles.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With 95% confidence, subcompact vehicles emit 16.393 - 25.148 g/mi less tailpipe CO2 than midsize vehicles.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34217-1FE8-498C-A77B-83BC72398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780" y="759822"/>
            <a:ext cx="4411777" cy="2651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0E2BFC-E191-4899-BCE2-C8744A721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779" y="3580311"/>
            <a:ext cx="4411777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53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1E735-6593-41EC-BB3D-51DD9CAD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5"/>
            <a:ext cx="6432434" cy="1450757"/>
          </a:xfrm>
        </p:spPr>
        <p:txBody>
          <a:bodyPr>
            <a:normAutofit/>
          </a:bodyPr>
          <a:lstStyle/>
          <a:p>
            <a:r>
              <a:rPr lang="en-US" dirty="0"/>
              <a:t>Start/Stop Technology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24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C2774-2528-437B-9889-5F4DF459E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6432434" cy="34616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There </a:t>
            </a:r>
            <a:r>
              <a:rPr lang="en-US" b="1" i="1" u="sng" dirty="0"/>
              <a:t>is</a:t>
            </a:r>
            <a:r>
              <a:rPr lang="en-US" dirty="0"/>
              <a:t> a significant difference in combined MPG.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There is </a:t>
            </a:r>
            <a:r>
              <a:rPr lang="en-US" b="1" i="1" u="sng" dirty="0"/>
              <a:t>not</a:t>
            </a:r>
            <a:r>
              <a:rPr lang="en-US" dirty="0"/>
              <a:t> a significant difference in annual fuel cost.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With 95% confidence, vehicles with start/stop technology achieve 0.090 - 1.136 combined MPG more than vehicles without this technology.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With 95% confidence, the annual fuel cost for vehicles with start/stop technology is between $49.36 less and $8.39 more than vehicles without this technology.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8384A5-3E13-4C9F-930E-D7AC98BFB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779" y="759822"/>
            <a:ext cx="4411777" cy="2651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42D1B-CDB4-4650-95A5-B522E281A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778" y="3580311"/>
            <a:ext cx="4411777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06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1E735-6593-41EC-BB3D-51DD9CAD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5"/>
            <a:ext cx="6432434" cy="1450757"/>
          </a:xfrm>
        </p:spPr>
        <p:txBody>
          <a:bodyPr>
            <a:normAutofit/>
          </a:bodyPr>
          <a:lstStyle/>
          <a:p>
            <a:r>
              <a:rPr lang="en-US" dirty="0"/>
              <a:t>Automatic vs. Manual Transmission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24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C2774-2528-437B-9889-5F4DF459E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6432434" cy="34616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There </a:t>
            </a:r>
            <a:r>
              <a:rPr lang="en-US" b="1" i="1" u="sng" dirty="0"/>
              <a:t>is</a:t>
            </a:r>
            <a:r>
              <a:rPr lang="en-US" dirty="0"/>
              <a:t> a significant difference between automatic and manual transmission vehicles.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With 95% confidence, vehicles with manual transmissions achieve 1.392 - 1.692 combined MPG more than vehicles with automatic transmissions.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With 95% confidence, the annual fuel cost for vehicles with manual transmissions is $158.76 - $181.32 less than vehicles with automatic transmissions.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2AB07-26A6-4CBC-A8F0-48CEACE4F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778" y="777240"/>
            <a:ext cx="4405911" cy="2651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617AF9-C3D8-40B7-94B9-A18A4A359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778" y="3589382"/>
            <a:ext cx="4411777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45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1E735-6593-41EC-BB3D-51DD9CAD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5"/>
            <a:ext cx="6432434" cy="1450757"/>
          </a:xfrm>
        </p:spPr>
        <p:txBody>
          <a:bodyPr>
            <a:normAutofit/>
          </a:bodyPr>
          <a:lstStyle/>
          <a:p>
            <a:r>
              <a:rPr lang="en-US" dirty="0"/>
              <a:t>Electric Vehicles vs. Non-Electric Vehicles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24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C2774-2528-437B-9889-5F4DF459E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6432434" cy="34616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There </a:t>
            </a:r>
            <a:r>
              <a:rPr lang="en-US" b="1" i="1" u="sng" dirty="0"/>
              <a:t>is</a:t>
            </a:r>
            <a:r>
              <a:rPr lang="en-US" dirty="0"/>
              <a:t> a significant difference between EV’s and non-EV’s.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With 95% confidence, EV's achieve 68.814 - 76.450 combined MPG more than non-EV’s.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With 95% confidence, the annual fuel cost of EV's is $1,146.92 to $1,251.68 less than non-EV’s.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648683-EE44-4D6F-8EBB-E32D403CC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644" y="759822"/>
            <a:ext cx="4405911" cy="2651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FFFD06-6564-4285-8DAD-EFB833D3F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778" y="3580311"/>
            <a:ext cx="4411777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55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Recommendations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A8CF8D-54D0-40B6-8AD2-01B0EBE8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9494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Drive Ford or Chevrolet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Drive vehicles of classes in this priority: compact, subcompact, and midsize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Drive vehicles with start/stop technology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Drive manual transmission vehicles opposed to automatic vehicles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EV’s significantly outperform non-EV's in combined MPG and annual fuel cost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Consider as an option, but get more data on EV’s as there are approximately 130 records</a:t>
            </a:r>
          </a:p>
        </p:txBody>
      </p:sp>
    </p:spTree>
    <p:extLst>
      <p:ext uri="{BB962C8B-B14F-4D97-AF65-F5344CB8AC3E}">
        <p14:creationId xmlns:p14="http://schemas.microsoft.com/office/powerpoint/2010/main" val="389529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Introduction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A8CF8D-54D0-40B6-8AD2-01B0EBE8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9494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This project explores how vehicle types, manufacturers, and technical specifications drive fuel economy and annual fuel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Data set contains over 38,000 records of vehicles with manufactured years ranging from 1984 to 2017.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Combined fuel economy is expressed as combined miles per gallon (combined MPG)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Average measure of how many miles a vehicle travels on one gallon of its primary fuel type (FT1) assuming 55% is city driving and 45% is highway driving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Annual fuel cost is based on 15,000 miles, 55% city driving and 45% highway driving, and the price of primary fuel used by a vehicle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Link to dataset: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https://tf-assets-prod.s3.amazonaws.com/tf-curric/data-analytics-bootcamp/epa-fuel-economy.csv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Hypotheses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A8CF8D-54D0-40B6-8AD2-01B0EBE8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963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Ford and Chevrolet vehicles will have no significant difference in terms of fuel economy and annual fuel cost.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Compact vehicles will have significantly better fuel economy than midsize vehicles; expect compact vehicles to have significantly lesser annual fuel cost than midsize vehicles.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Subcompact vehicles will have significantly better fuel economy than compact vehicles; expect subcompact vehicles to have significantly lesser annual fuel cost than compact vehicles.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Subcompact vehicles will have significantly better fuel economy than midsize vehicles; expect subcompact vehicles to have significantly lesser annual fuel cost than midsize vehicles.</a:t>
            </a:r>
          </a:p>
        </p:txBody>
      </p:sp>
    </p:spTree>
    <p:extLst>
      <p:ext uri="{BB962C8B-B14F-4D97-AF65-F5344CB8AC3E}">
        <p14:creationId xmlns:p14="http://schemas.microsoft.com/office/powerpoint/2010/main" val="422557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Hypotheses Cont.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A8CF8D-54D0-40B6-8AD2-01B0EBE8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963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>
                <a:solidFill>
                  <a:schemeClr val="tx1"/>
                </a:solidFill>
              </a:rPr>
              <a:t>Smaller vehicles will emit significantly less tailpipe CO2 than larger vehicles; subcompact vehicles will emit less tailpipe CO2 than compact vehicles and compact vehicles will emit less tailpipe CO2 than midsize vehicles.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>
                <a:solidFill>
                  <a:schemeClr val="tx1"/>
                </a:solidFill>
              </a:rPr>
              <a:t>Vehicles with Start/Stop technology will have significantly better fuel economy than vehicles without Start/Stop technology; vehicles with Start/Stop technology will have significantly lesser annual fuel cost than vehicles without Start/Stop technology.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>
                <a:solidFill>
                  <a:schemeClr val="tx1"/>
                </a:solidFill>
              </a:rPr>
              <a:t>Vehicles with manual transmissions will have significantly better fuel economy than vehicles with automatic transmissions; vehicles with manual transmissions will have significantly lesser annual fuel cost than vehicles with automatic transmissions.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>
                <a:solidFill>
                  <a:schemeClr val="tx1"/>
                </a:solidFill>
              </a:rPr>
              <a:t>Electric Vehicles (EV's) will have significantly better fuel economy than non-EV's; EV's will have significantly lesser annual fuel cost than non-EV's.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46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A8CF8D-54D0-40B6-8AD2-01B0EBE8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963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The data set was collected by the United States Environmental Protection Agency (EPA).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Contains over 38,000 records with 3,719 unique vehicle models manufactured between 1984 and 2017.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Descriptive statistics for combined MPG and annual fuel cost appear to be normally distributed.</a:t>
            </a:r>
          </a:p>
        </p:txBody>
      </p:sp>
    </p:spTree>
    <p:extLst>
      <p:ext uri="{BB962C8B-B14F-4D97-AF65-F5344CB8AC3E}">
        <p14:creationId xmlns:p14="http://schemas.microsoft.com/office/powerpoint/2010/main" val="90855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A8CF8D-54D0-40B6-8AD2-01B0EBE8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963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Confirmed normal distribution for combined MPG and annual fuel cost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Performed Analysis ToolPak t-Test: Two Variables Assuming Unequal Variances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Randomized data into two groups and proved it is unbiased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Tested hypotheses by splitting data in two groups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P-values from the t-Tests were the determining factor for significant difference (or not)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Created Excel charts as visualizations for data comparison</a:t>
            </a:r>
          </a:p>
        </p:txBody>
      </p:sp>
    </p:spTree>
    <p:extLst>
      <p:ext uri="{BB962C8B-B14F-4D97-AF65-F5344CB8AC3E}">
        <p14:creationId xmlns:p14="http://schemas.microsoft.com/office/powerpoint/2010/main" val="202967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1E735-6593-41EC-BB3D-51DD9CAD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>
            <a:normAutofit/>
          </a:bodyPr>
          <a:lstStyle/>
          <a:p>
            <a:r>
              <a:rPr lang="en-US" dirty="0"/>
              <a:t>Ford vs. Chevrolet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24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C2774-2528-437B-9889-5F4DF459E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6432434" cy="34616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There is </a:t>
            </a:r>
            <a:r>
              <a:rPr lang="en-US" b="1" i="1" u="sng" dirty="0"/>
              <a:t>not</a:t>
            </a:r>
            <a:r>
              <a:rPr lang="en-US" dirty="0"/>
              <a:t> a significant difference between the two manufacturers.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With 95% confidence, Ford vehicles achieve a range of 0.183 less to 0.415 more combined MPG than Chevrolet vehicles.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With 95% confidence, the annual fuel cost for Ford vehicles is $25.14 less to $21.42 more than Chevrolet vehicles.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FA8AC-B013-4BAA-B772-7E83319918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86"/>
          <a:stretch/>
        </p:blipFill>
        <p:spPr>
          <a:xfrm>
            <a:off x="7484915" y="3429000"/>
            <a:ext cx="4055054" cy="2651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0985A6-BCA1-419A-B787-B7185CA4AF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086"/>
          <a:stretch/>
        </p:blipFill>
        <p:spPr>
          <a:xfrm>
            <a:off x="7477156" y="634946"/>
            <a:ext cx="4055054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70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1E735-6593-41EC-BB3D-51DD9CAD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>
            <a:normAutofit/>
          </a:bodyPr>
          <a:lstStyle/>
          <a:p>
            <a:r>
              <a:rPr lang="en-US" dirty="0"/>
              <a:t>Compact vs. Midsize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24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C2774-2528-437B-9889-5F4DF459E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6432434" cy="34616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There </a:t>
            </a:r>
            <a:r>
              <a:rPr lang="en-US" b="1" i="1" u="sng" dirty="0"/>
              <a:t>is</a:t>
            </a:r>
            <a:r>
              <a:rPr lang="en-US" dirty="0"/>
              <a:t> a significant difference between the two vehicle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With 95% confidence, compact vehicles achieve 1.433 - 1.944 more combined MPG than midsize vehicles.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With 95% confidence, the annual fuel cost of compact vehicles is $149.82 - $188.66 less than midsize vehicles.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16CA58-B1F5-4B66-83CF-86C961CDE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915" y="759823"/>
            <a:ext cx="4411777" cy="2651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1FB3F2-26E5-45EB-ADA2-0240EECF5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914" y="3580311"/>
            <a:ext cx="4411777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9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1E735-6593-41EC-BB3D-51DD9CAD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5"/>
            <a:ext cx="6432434" cy="1450757"/>
          </a:xfrm>
        </p:spPr>
        <p:txBody>
          <a:bodyPr>
            <a:normAutofit/>
          </a:bodyPr>
          <a:lstStyle/>
          <a:p>
            <a:r>
              <a:rPr lang="en-US" dirty="0"/>
              <a:t>Compact vs. Subcompact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24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C2774-2528-437B-9889-5F4DF459E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6432434" cy="346165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There </a:t>
            </a:r>
            <a:r>
              <a:rPr lang="en-US" b="1" i="1" u="sng" dirty="0"/>
              <a:t>is</a:t>
            </a:r>
            <a:r>
              <a:rPr lang="en-US" dirty="0"/>
              <a:t> a significant difference between the two vehicle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With 95% confidence, compact vehicles achieve 0.270 - 0.784 more combined MPG than subcompact vehicles.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With 95% confidence, the annual fuel cost of compact vehicles is $77.13 - $115.54 less than subcompact vehicles.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Appears that compact outperforms subcompacts due to technological advancements – from 1999 to 2017, production of compact vehicles outnumbers subcompact 3,074 to 1,920.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543FC0-FD96-45DB-954C-B30B8B0B6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914" y="759822"/>
            <a:ext cx="4411777" cy="2651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48507A-6A1E-4F3A-A604-3AD43C593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914" y="3580311"/>
            <a:ext cx="4411777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6359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5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6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7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{B631AAB4-E82F-4E67-848A-7813ACB7D1A2}tf22712842_win32</Template>
  <TotalTime>1111</TotalTime>
  <Words>1417</Words>
  <Application>Microsoft Office PowerPoint</Application>
  <PresentationFormat>Widescreen</PresentationFormat>
  <Paragraphs>100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Calibri</vt:lpstr>
      <vt:lpstr>Franklin Gothic Book</vt:lpstr>
      <vt:lpstr>Roboto</vt:lpstr>
      <vt:lpstr>1_RetrospectVTI</vt:lpstr>
      <vt:lpstr>EPA Vehicle Fuel Economy</vt:lpstr>
      <vt:lpstr>Introduction </vt:lpstr>
      <vt:lpstr>Hypotheses</vt:lpstr>
      <vt:lpstr>Hypotheses Cont.</vt:lpstr>
      <vt:lpstr>Data</vt:lpstr>
      <vt:lpstr>Methods</vt:lpstr>
      <vt:lpstr>Ford vs. Chevrolet</vt:lpstr>
      <vt:lpstr>Compact vs. Midsize</vt:lpstr>
      <vt:lpstr>Compact vs. Subcompact</vt:lpstr>
      <vt:lpstr>Subcompact vs. Midsize</vt:lpstr>
      <vt:lpstr>Tailpipe CO2</vt:lpstr>
      <vt:lpstr>Start/Stop Technology</vt:lpstr>
      <vt:lpstr>Automatic vs. Manual Transmission</vt:lpstr>
      <vt:lpstr>Electric Vehicles vs. Non-Electric Vehicles </vt:lpstr>
      <vt:lpstr>Recommendations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EPA Fuel Economy Data</dc:title>
  <dc:creator>Ryan Garcia</dc:creator>
  <cp:lastModifiedBy>Ryan Garcia</cp:lastModifiedBy>
  <cp:revision>1</cp:revision>
  <dcterms:created xsi:type="dcterms:W3CDTF">2021-11-17T21:15:39Z</dcterms:created>
  <dcterms:modified xsi:type="dcterms:W3CDTF">2022-01-27T19:15:02Z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