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17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85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1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080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04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72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65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0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38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5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187E-D5CF-46D5-B257-B3A47987DE8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ved=2ahUKEwiH-PzL6q_3AhX6GrkGHS7MD7MQFnoECAcQAQ&amp;url=https%3A%2F%2Fwww.emojiall.com%2Fpt%2Femoji%2F%25E2%2580%25A2&amp;usg=AOvVaw3NJc85ZtF-1-F-IArgx7g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F7C31-5307-4C7E-8353-F7C8CA9E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800" y="927100"/>
            <a:ext cx="8509000" cy="2501900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para o projeto de jogo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			</a:t>
            </a:r>
          </a:p>
        </p:txBody>
      </p:sp>
    </p:spTree>
    <p:extLst>
      <p:ext uri="{BB962C8B-B14F-4D97-AF65-F5344CB8AC3E}">
        <p14:creationId xmlns:p14="http://schemas.microsoft.com/office/powerpoint/2010/main" val="86050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3EB58-860C-4E54-99BA-30DBCB5D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397" y="703589"/>
            <a:ext cx="7766936" cy="1006679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A6EAE-A4C3-4357-9900-02B79E17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835" y="2046915"/>
            <a:ext cx="7766936" cy="3084040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Neste jogo de </a:t>
            </a:r>
            <a:r>
              <a:rPr lang="pt-BR" dirty="0" err="1">
                <a:solidFill>
                  <a:schemeClr val="tx1"/>
                </a:solidFill>
              </a:rPr>
              <a:t>Rpg</a:t>
            </a:r>
            <a:r>
              <a:rPr lang="pt-BR" dirty="0">
                <a:solidFill>
                  <a:schemeClr val="tx1"/>
                </a:solidFill>
              </a:rPr>
              <a:t>, será constituído pelos dados dos usuários, personagens, classes e habilidades, Deve ressaltar que são previstas atualizações nesta documentação, uma vez que trata-se de algo preliminar em análise até que seja estabelecida a documentação principal do projeto a qual será mais detalhada.</a:t>
            </a:r>
          </a:p>
        </p:txBody>
      </p:sp>
    </p:spTree>
    <p:extLst>
      <p:ext uri="{BB962C8B-B14F-4D97-AF65-F5344CB8AC3E}">
        <p14:creationId xmlns:p14="http://schemas.microsoft.com/office/powerpoint/2010/main" val="277845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5D991-5B33-4854-9963-3A15E0D96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394" y="1122363"/>
            <a:ext cx="6411985" cy="922337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F2920-B487-47C9-BE5E-6932D18B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394" y="2281237"/>
            <a:ext cx="6411985" cy="345440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• Cada usuário poderá ter um personagem exclusivo.</a:t>
            </a:r>
          </a:p>
          <a:p>
            <a:pPr algn="l"/>
            <a:endParaRPr lang="pt-BR" dirty="0"/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•O personagem possuirá apenas uma classe.</a:t>
            </a:r>
          </a:p>
          <a:p>
            <a:pPr algn="l"/>
            <a:endParaRPr lang="pt-BR" dirty="0"/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•Cada classe possui uma ou mais habilidades.</a:t>
            </a:r>
            <a:endParaRPr lang="pt-BR" b="1" u="sng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4503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0C721-A27E-41C2-BB97-C8394354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13" y="985678"/>
            <a:ext cx="7746402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C2B548-8D40-44B8-B066-FD426F23F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O personagem </a:t>
            </a:r>
            <a:r>
              <a:rPr lang="pt-BR" sz="1400" b="1" dirty="0" err="1">
                <a:solidFill>
                  <a:schemeClr val="tx1"/>
                </a:solidFill>
              </a:rPr>
              <a:t>DeuBug</a:t>
            </a:r>
            <a:r>
              <a:rPr lang="pt-BR" sz="1400" b="1" dirty="0">
                <a:solidFill>
                  <a:schemeClr val="tx1"/>
                </a:solidFill>
              </a:rPr>
              <a:t> e da classe Bárbaro, e possui as habilidades Lança Mortal e Escudo Supremo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58E474F-419F-43BC-8B83-5C542EA155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6" y="3186031"/>
            <a:ext cx="3111045" cy="1325564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6F408C-A679-4CA5-9917-82486EE4C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>
            <a:no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O personagem </a:t>
            </a:r>
            <a:r>
              <a:rPr lang="pt-BR" sz="1400" b="1" dirty="0" err="1">
                <a:solidFill>
                  <a:schemeClr val="tx1"/>
                </a:solidFill>
              </a:rPr>
              <a:t>BitBug</a:t>
            </a:r>
            <a:r>
              <a:rPr lang="pt-BR" sz="1400" b="1" dirty="0">
                <a:solidFill>
                  <a:schemeClr val="tx1"/>
                </a:solidFill>
              </a:rPr>
              <a:t> e da classe Monge, e possui as habilidades Recuperar Vida e Escudo Supremo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126F0B3-0E79-478E-A618-8C62E489A5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69" y="3020931"/>
            <a:ext cx="3111046" cy="1490664"/>
          </a:xfrm>
        </p:spPr>
      </p:pic>
    </p:spTree>
    <p:extLst>
      <p:ext uri="{BB962C8B-B14F-4D97-AF65-F5344CB8AC3E}">
        <p14:creationId xmlns:p14="http://schemas.microsoft.com/office/powerpoint/2010/main" val="233180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0C256-2D5F-48BC-B09E-2D324CE7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conceitual MER(Modelo entidade relacionamento)</a:t>
            </a:r>
          </a:p>
        </p:txBody>
      </p:sp>
      <p:pic>
        <p:nvPicPr>
          <p:cNvPr id="29" name="Espaço Reservado para Conteúdo 28">
            <a:extLst>
              <a:ext uri="{FF2B5EF4-FFF2-40B4-BE49-F238E27FC236}">
                <a16:creationId xmlns:a16="http://schemas.microsoft.com/office/drawing/2014/main" id="{7C7D21F8-9DFB-47EB-998A-8C232962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03" y="2922457"/>
            <a:ext cx="8596312" cy="864179"/>
          </a:xfrm>
        </p:spPr>
      </p:pic>
    </p:spTree>
    <p:extLst>
      <p:ext uri="{BB962C8B-B14F-4D97-AF65-F5344CB8AC3E}">
        <p14:creationId xmlns:p14="http://schemas.microsoft.com/office/powerpoint/2010/main" val="57898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39CBE-7C2A-4B90-B14C-2DC51C7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conceitual DER(Diagrama de Entidade Relacionamento)</a:t>
            </a:r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3E4FAE58-7176-4AF6-AA9C-E01955D35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14" y="2160588"/>
            <a:ext cx="6745409" cy="3881437"/>
          </a:xfrm>
        </p:spPr>
      </p:pic>
    </p:spTree>
    <p:extLst>
      <p:ext uri="{BB962C8B-B14F-4D97-AF65-F5344CB8AC3E}">
        <p14:creationId xmlns:p14="http://schemas.microsoft.com/office/powerpoint/2010/main" val="4950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</TotalTime>
  <Words>142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Modelagem para o projeto de jogo rpg online   </vt:lpstr>
      <vt:lpstr>Escopo</vt:lpstr>
      <vt:lpstr>Requisitos</vt:lpstr>
      <vt:lpstr>Exemplo</vt:lpstr>
      <vt:lpstr>Modelo conceitual MER(Modelo entidade relacionamento)</vt:lpstr>
      <vt:lpstr>Modelo conceitual DER(Diagrama de Entidade Relacionamento)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para o projeto de jogo rpg online   </dc:title>
  <dc:creator>Ryan &amp; Kerollyn</dc:creator>
  <cp:lastModifiedBy>Ryan &amp; Kerollyn</cp:lastModifiedBy>
  <cp:revision>3</cp:revision>
  <dcterms:created xsi:type="dcterms:W3CDTF">2022-04-25T18:20:59Z</dcterms:created>
  <dcterms:modified xsi:type="dcterms:W3CDTF">2022-04-27T17:52:04Z</dcterms:modified>
</cp:coreProperties>
</file>