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220A6-EF95-23E5-411F-82AFEC3BF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RESERVOU FC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D84264-9211-FF6A-411D-513291244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sistema de reserva para o seu negócio.</a:t>
            </a:r>
          </a:p>
        </p:txBody>
      </p:sp>
    </p:spTree>
    <p:extLst>
      <p:ext uri="{BB962C8B-B14F-4D97-AF65-F5344CB8AC3E}">
        <p14:creationId xmlns:p14="http://schemas.microsoft.com/office/powerpoint/2010/main" val="395425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3DCC9-5A3E-87B4-E992-51D375F7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5DF1A-6DAA-63BB-E13C-97F66175E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Reservas gerenciadas por papel ou planilha</a:t>
            </a:r>
          </a:p>
          <a:p>
            <a:r>
              <a:rPr lang="pt-BR" dirty="0"/>
              <a:t>Possíveis conflitos de horário</a:t>
            </a:r>
          </a:p>
          <a:p>
            <a:r>
              <a:rPr lang="pt-BR" dirty="0"/>
              <a:t>Retrabalho gastando tempo em atividades que poderiam ser automatizadas</a:t>
            </a:r>
          </a:p>
          <a:p>
            <a:r>
              <a:rPr lang="pt-BR" dirty="0"/>
              <a:t>Falta de dados consolidados para gestão</a:t>
            </a:r>
          </a:p>
        </p:txBody>
      </p:sp>
    </p:spTree>
    <p:extLst>
      <p:ext uri="{BB962C8B-B14F-4D97-AF65-F5344CB8AC3E}">
        <p14:creationId xmlns:p14="http://schemas.microsoft.com/office/powerpoint/2010/main" val="7798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6FC4E-187E-F522-BBC9-98FFF6C7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3E00BB-FAB4-F6C4-FF16-079F38F47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web responsivo</a:t>
            </a:r>
          </a:p>
          <a:p>
            <a:r>
              <a:rPr lang="pt-BR" dirty="0"/>
              <a:t>Facilidade na reserva tanto para o usuário quanto para o proprietário</a:t>
            </a:r>
          </a:p>
          <a:p>
            <a:r>
              <a:rPr lang="pt-BR" dirty="0"/>
              <a:t>Centralização de todo o processo</a:t>
            </a:r>
          </a:p>
          <a:p>
            <a:r>
              <a:rPr lang="pt-BR" dirty="0"/>
              <a:t>Melhor organização dos dados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85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1AAAB-F4DC-2258-46E8-8B5B496C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575A9B-4AFE-B671-3889-CC55D1DD2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Cliente</a:t>
            </a:r>
          </a:p>
          <a:p>
            <a:pPr lvl="1"/>
            <a:r>
              <a:rPr lang="pt-BR" dirty="0"/>
              <a:t>Login/Cadastro</a:t>
            </a:r>
          </a:p>
          <a:p>
            <a:pPr lvl="1"/>
            <a:r>
              <a:rPr lang="pt-BR" dirty="0"/>
              <a:t>Consulta de data/horários disponíveis</a:t>
            </a:r>
          </a:p>
          <a:p>
            <a:pPr lvl="1"/>
            <a:r>
              <a:rPr lang="pt-BR" dirty="0"/>
              <a:t>Agendamento</a:t>
            </a:r>
          </a:p>
          <a:p>
            <a:pPr lvl="1"/>
            <a:r>
              <a:rPr lang="pt-BR" dirty="0"/>
              <a:t>Histórico de reservas</a:t>
            </a:r>
          </a:p>
          <a:p>
            <a:pPr lvl="1"/>
            <a:r>
              <a:rPr lang="pt-BR" dirty="0"/>
              <a:t>Consultar o contato/localização do Society</a:t>
            </a:r>
          </a:p>
          <a:p>
            <a:pPr lvl="1"/>
            <a:r>
              <a:rPr lang="pt-BR" dirty="0"/>
              <a:t>Receber confirmação de reserva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54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6C553-F1C6-03D8-DBF0-AB7641E4A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A2929-1A82-E8C2-F648-4C86D250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1C06DF-24F2-4070-53BC-C3229F1DA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Administrador</a:t>
            </a:r>
          </a:p>
          <a:p>
            <a:pPr lvl="1"/>
            <a:r>
              <a:rPr lang="pt-BR" dirty="0"/>
              <a:t>Login/Cadastro</a:t>
            </a:r>
          </a:p>
          <a:p>
            <a:pPr lvl="1"/>
            <a:r>
              <a:rPr lang="pt-BR" dirty="0"/>
              <a:t>Consultar, confirmar e cancelar reservas</a:t>
            </a:r>
          </a:p>
          <a:p>
            <a:pPr lvl="1"/>
            <a:r>
              <a:rPr lang="pt-BR" dirty="0"/>
              <a:t>Gerenciar datas e horários disponíveis</a:t>
            </a:r>
          </a:p>
          <a:p>
            <a:pPr lvl="1"/>
            <a:r>
              <a:rPr lang="pt-BR" dirty="0"/>
              <a:t>Gerenciar preço, localização e contato</a:t>
            </a:r>
          </a:p>
          <a:p>
            <a:pPr lvl="1"/>
            <a:r>
              <a:rPr lang="pt-BR" dirty="0"/>
              <a:t>Consultar histórico de reservas dos seus clientes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774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76D10-FF31-2D91-43E3-F3C8824F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557BCA-1572-3A0A-3552-B39CE88A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Solução única para um Society</a:t>
            </a:r>
          </a:p>
          <a:p>
            <a:r>
              <a:rPr lang="pt-PT" dirty="0"/>
              <a:t>Dependência de conexão de internet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392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D7E4446-C337-4C64-63A7-34F42D15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/>
              <a:t>Obrigado</a:t>
            </a:r>
            <a:r>
              <a:rPr lang="en-US" sz="5400" dirty="0"/>
              <a:t> pela </a:t>
            </a:r>
            <a:r>
              <a:rPr lang="en-US" sz="5400" dirty="0" err="1"/>
              <a:t>atenção</a:t>
            </a:r>
            <a:r>
              <a:rPr lang="en-US" sz="5400" dirty="0"/>
              <a:t>!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C0CE31D-0134-EB4B-4836-5DA56C259A2B}"/>
              </a:ext>
            </a:extLst>
          </p:cNvPr>
          <p:cNvSpPr txBox="1">
            <a:spLocks/>
          </p:cNvSpPr>
          <p:nvPr/>
        </p:nvSpPr>
        <p:spPr>
          <a:xfrm>
            <a:off x="7930566" y="1919010"/>
            <a:ext cx="34865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Ryan Gabriel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Rafael Rodrigues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Mateus Nascimento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Pedro Oliveira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Amauri Berto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Otávio Roberto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Pablo Henry</a:t>
            </a: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6678A175-6C0C-64B1-C635-26FCE4F5DFF3}"/>
              </a:ext>
            </a:extLst>
          </p:cNvPr>
          <p:cNvSpPr txBox="1">
            <a:spLocks/>
          </p:cNvSpPr>
          <p:nvPr/>
        </p:nvSpPr>
        <p:spPr>
          <a:xfrm>
            <a:off x="7930566" y="899485"/>
            <a:ext cx="2198539" cy="67862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 err="1"/>
              <a:t>Participantes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9786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134</TotalTime>
  <Words>146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Citável</vt:lpstr>
      <vt:lpstr>RESERVOU FC</vt:lpstr>
      <vt:lpstr>Problemática</vt:lpstr>
      <vt:lpstr>Solução</vt:lpstr>
      <vt:lpstr>Funcionalidades</vt:lpstr>
      <vt:lpstr>Funcionalidades</vt:lpstr>
      <vt:lpstr>Restrições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Gabriel Alves Pires Ferreira</dc:creator>
  <cp:lastModifiedBy>Ryan Gabriel Alves Pires Ferreira</cp:lastModifiedBy>
  <cp:revision>3</cp:revision>
  <dcterms:created xsi:type="dcterms:W3CDTF">2025-09-01T22:46:03Z</dcterms:created>
  <dcterms:modified xsi:type="dcterms:W3CDTF">2025-09-25T13:55:57Z</dcterms:modified>
</cp:coreProperties>
</file>