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220A6-EF95-23E5-411F-82AFEC3BF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RESERVOU FC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D84264-9211-FF6A-411D-513291244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Entrega da Sprint 2</a:t>
            </a:r>
          </a:p>
        </p:txBody>
      </p:sp>
    </p:spTree>
    <p:extLst>
      <p:ext uri="{BB962C8B-B14F-4D97-AF65-F5344CB8AC3E}">
        <p14:creationId xmlns:p14="http://schemas.microsoft.com/office/powerpoint/2010/main" val="395425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B0D80-37B1-3235-8623-279A96E3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0A30E4-BE96-486E-E500-140160F42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Expor o progresso técnico do projeto até o momento, apresentando as atividades já realizadas e aquelas que ainda estão em desenvolvimento para sua finalização.</a:t>
            </a:r>
          </a:p>
        </p:txBody>
      </p:sp>
    </p:spTree>
    <p:extLst>
      <p:ext uri="{BB962C8B-B14F-4D97-AF65-F5344CB8AC3E}">
        <p14:creationId xmlns:p14="http://schemas.microsoft.com/office/powerpoint/2010/main" val="122711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3DCC9-5A3E-87B4-E992-51D375F7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5DF1A-6DAA-63BB-E13C-97F66175E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SGBDR utilizado: MySQL</a:t>
            </a:r>
          </a:p>
          <a:p>
            <a:r>
              <a:rPr lang="pt-BR" dirty="0"/>
              <a:t>Hospedado em um contêiner no Docker</a:t>
            </a:r>
          </a:p>
          <a:p>
            <a:r>
              <a:rPr lang="pt-BR" dirty="0"/>
              <a:t>Todas as tabelas necessárias já foram criadas</a:t>
            </a:r>
          </a:p>
          <a:p>
            <a:r>
              <a:rPr lang="pt-BR" dirty="0"/>
              <a:t>Foram implementadas triggers de envio para o LOG a cada INSERT, UPDATE ou DELETE em todas as entidades.</a:t>
            </a:r>
          </a:p>
          <a:p>
            <a:r>
              <a:rPr lang="pt-BR" dirty="0"/>
              <a:t>Cada trigger utiliza uma procedure de INSERT no LOG para simplifica-las.</a:t>
            </a:r>
          </a:p>
        </p:txBody>
      </p:sp>
    </p:spTree>
    <p:extLst>
      <p:ext uri="{BB962C8B-B14F-4D97-AF65-F5344CB8AC3E}">
        <p14:creationId xmlns:p14="http://schemas.microsoft.com/office/powerpoint/2010/main" val="77981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6FC4E-187E-F522-BBC9-98FFF6C7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3E00BB-FAB4-F6C4-FF16-079F38F47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221489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Ambiente de execução: </a:t>
            </a:r>
            <a:r>
              <a:rPr lang="pt-BR" dirty="0" err="1"/>
              <a:t>NodeJS</a:t>
            </a:r>
            <a:endParaRPr lang="pt-BR" dirty="0"/>
          </a:p>
          <a:p>
            <a:r>
              <a:rPr lang="pt-BR" dirty="0"/>
              <a:t>Framework utilizado: Express</a:t>
            </a:r>
          </a:p>
          <a:p>
            <a:r>
              <a:rPr lang="pt-BR" dirty="0"/>
              <a:t>Estrutura principal já criada:</a:t>
            </a:r>
          </a:p>
          <a:p>
            <a:pPr lvl="1"/>
            <a:r>
              <a:rPr lang="pt-BR" dirty="0" err="1"/>
              <a:t>Config</a:t>
            </a:r>
            <a:r>
              <a:rPr lang="pt-BR" dirty="0"/>
              <a:t>, Models, </a:t>
            </a:r>
            <a:r>
              <a:rPr lang="pt-BR" dirty="0" err="1"/>
              <a:t>Controllers</a:t>
            </a:r>
            <a:r>
              <a:rPr lang="pt-BR" dirty="0"/>
              <a:t> e </a:t>
            </a:r>
            <a:r>
              <a:rPr lang="pt-BR" dirty="0" err="1"/>
              <a:t>Routes</a:t>
            </a:r>
            <a:endParaRPr lang="pt-BR" dirty="0"/>
          </a:p>
          <a:p>
            <a:r>
              <a:rPr lang="pt-BR" dirty="0"/>
              <a:t>Testes realizados no </a:t>
            </a:r>
            <a:r>
              <a:rPr lang="pt-BR" dirty="0" err="1"/>
              <a:t>Postman</a:t>
            </a:r>
            <a:endParaRPr lang="pt-BR" dirty="0"/>
          </a:p>
          <a:p>
            <a:r>
              <a:rPr lang="pt-BR" dirty="0"/>
              <a:t>Principais Bibliotecas:</a:t>
            </a:r>
          </a:p>
          <a:p>
            <a:pPr lvl="1"/>
            <a:r>
              <a:rPr lang="pt-BR" dirty="0"/>
              <a:t>Mysql2 – Conectar o banco no </a:t>
            </a:r>
            <a:r>
              <a:rPr lang="pt-BR" dirty="0" err="1"/>
              <a:t>Backend</a:t>
            </a:r>
            <a:endParaRPr lang="pt-BR" dirty="0"/>
          </a:p>
          <a:p>
            <a:pPr lvl="1"/>
            <a:r>
              <a:rPr lang="pt-BR" dirty="0" err="1"/>
              <a:t>Dotenv</a:t>
            </a:r>
            <a:r>
              <a:rPr lang="pt-BR" dirty="0"/>
              <a:t> – Para criação de um arquivo .</a:t>
            </a:r>
            <a:r>
              <a:rPr lang="pt-BR" dirty="0" err="1"/>
              <a:t>env</a:t>
            </a:r>
            <a:r>
              <a:rPr lang="pt-BR" dirty="0"/>
              <a:t> que permite gerenciar configurações de forma segura e separada do código principal</a:t>
            </a:r>
          </a:p>
          <a:p>
            <a:pPr lvl="1"/>
            <a:r>
              <a:rPr lang="pt-BR" dirty="0" err="1"/>
              <a:t>Jwt</a:t>
            </a:r>
            <a:r>
              <a:rPr lang="pt-BR" dirty="0"/>
              <a:t> – Usado para criar, verificar e decodificar </a:t>
            </a:r>
            <a:r>
              <a:rPr lang="pt-BR" dirty="0" err="1"/>
              <a:t>JWTs</a:t>
            </a:r>
            <a:r>
              <a:rPr lang="pt-BR" dirty="0"/>
              <a:t> (JSON Web Tokens). Importante para autenticação e autorização segura de um login.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85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1AAAB-F4DC-2258-46E8-8B5B496C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75A9B-4AFE-B671-3889-CC55D1DD2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lvl="1"/>
            <a:r>
              <a:rPr lang="pt-BR" dirty="0"/>
              <a:t>Tecnologia utilizada: </a:t>
            </a:r>
            <a:r>
              <a:rPr lang="pt-BR" dirty="0" err="1"/>
              <a:t>ReactJS</a:t>
            </a:r>
            <a:endParaRPr lang="pt-BR" dirty="0"/>
          </a:p>
          <a:p>
            <a:pPr lvl="1"/>
            <a:r>
              <a:rPr lang="pt-BR" dirty="0"/>
              <a:t>Framework utilizado: Vite</a:t>
            </a:r>
          </a:p>
          <a:p>
            <a:pPr lvl="1"/>
            <a:r>
              <a:rPr lang="pt-BR" dirty="0"/>
              <a:t>Estrutura já criada:</a:t>
            </a:r>
            <a:br>
              <a:rPr lang="pt-BR" dirty="0"/>
            </a:br>
            <a:r>
              <a:rPr lang="pt-BR" dirty="0" err="1"/>
              <a:t>assets</a:t>
            </a:r>
            <a:r>
              <a:rPr lang="pt-BR" dirty="0"/>
              <a:t>, componentes, </a:t>
            </a:r>
            <a:r>
              <a:rPr lang="pt-BR" dirty="0" err="1"/>
              <a:t>pages</a:t>
            </a:r>
            <a:endParaRPr lang="pt-BR" dirty="0"/>
          </a:p>
          <a:p>
            <a:pPr lvl="1"/>
            <a:r>
              <a:rPr lang="pt-BR" dirty="0"/>
              <a:t>Já foram criadas as telas de login, cadastro, home e sobre</a:t>
            </a:r>
          </a:p>
        </p:txBody>
      </p:sp>
    </p:spTree>
    <p:extLst>
      <p:ext uri="{BB962C8B-B14F-4D97-AF65-F5344CB8AC3E}">
        <p14:creationId xmlns:p14="http://schemas.microsoft.com/office/powerpoint/2010/main" val="315854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6C553-F1C6-03D8-DBF0-AB7641E4A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A2929-1A82-E8C2-F648-4C86D250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Integração Banco de dados - </a:t>
            </a:r>
            <a:r>
              <a:rPr lang="pt-BR" dirty="0" err="1"/>
              <a:t>Backend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1C06DF-24F2-4070-53BC-C3229F1DA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Integração realizada com a biblioteca mysql2</a:t>
            </a:r>
          </a:p>
          <a:p>
            <a:r>
              <a:rPr lang="pt-BR" dirty="0"/>
              <a:t>.</a:t>
            </a:r>
            <a:r>
              <a:rPr lang="pt-BR" dirty="0" err="1"/>
              <a:t>env</a:t>
            </a:r>
            <a:r>
              <a:rPr lang="pt-BR" dirty="0"/>
              <a:t> utilizado para guardar as variáveis do BD de forma segura (HOST, PORTA, USUÁRIO, SENHA E NOME DO BANCO)</a:t>
            </a:r>
          </a:p>
          <a:p>
            <a:r>
              <a:rPr lang="pt-BR" dirty="0"/>
              <a:t>Todas as funções que utilizam o banco de dados foram registradas nos “Models’</a:t>
            </a:r>
          </a:p>
          <a:p>
            <a:r>
              <a:rPr lang="pt-BR" dirty="0"/>
              <a:t>Testes realizados pela extensão “</a:t>
            </a:r>
            <a:r>
              <a:rPr lang="pt-BR" dirty="0" err="1"/>
              <a:t>Postman</a:t>
            </a:r>
            <a:r>
              <a:rPr lang="pt-BR" dirty="0"/>
              <a:t>” do </a:t>
            </a:r>
            <a:r>
              <a:rPr lang="pt-BR" dirty="0" err="1"/>
              <a:t>VsCode</a:t>
            </a:r>
            <a:r>
              <a:rPr lang="pt-BR" dirty="0"/>
              <a:t> com as rotas criadas</a:t>
            </a:r>
          </a:p>
          <a:p>
            <a:r>
              <a:rPr lang="pt-BR" dirty="0"/>
              <a:t>O </a:t>
            </a:r>
            <a:r>
              <a:rPr lang="pt-BR" dirty="0" err="1"/>
              <a:t>backend</a:t>
            </a:r>
            <a:r>
              <a:rPr lang="pt-BR" dirty="0"/>
              <a:t> envia o id do usuário conectado para 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93774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76D10-FF31-2D91-43E3-F3C8824F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57BCA-1572-3A0A-3552-B39CE88A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Conectar o </a:t>
            </a:r>
            <a:r>
              <a:rPr lang="pt-BR" dirty="0" err="1"/>
              <a:t>frontend</a:t>
            </a:r>
            <a:r>
              <a:rPr lang="pt-BR" dirty="0"/>
              <a:t> com o </a:t>
            </a:r>
            <a:r>
              <a:rPr lang="pt-BR" dirty="0" err="1"/>
              <a:t>backend</a:t>
            </a:r>
            <a:r>
              <a:rPr lang="pt-BR" dirty="0"/>
              <a:t>/banco de dados</a:t>
            </a:r>
          </a:p>
          <a:p>
            <a:r>
              <a:rPr lang="pt-BR" dirty="0"/>
              <a:t>No </a:t>
            </a:r>
            <a:r>
              <a:rPr lang="pt-BR" dirty="0" err="1"/>
              <a:t>backend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 Finalizar o os </a:t>
            </a:r>
            <a:r>
              <a:rPr lang="pt-BR" dirty="0" err="1"/>
              <a:t>controllers</a:t>
            </a:r>
            <a:r>
              <a:rPr lang="pt-BR" dirty="0"/>
              <a:t> e as rotas</a:t>
            </a:r>
            <a:br>
              <a:rPr lang="pt-BR" dirty="0"/>
            </a:br>
            <a:r>
              <a:rPr lang="pt-BR" dirty="0"/>
              <a:t>- Adicionar as regras de negócio</a:t>
            </a:r>
          </a:p>
          <a:p>
            <a:r>
              <a:rPr lang="pt-BR" dirty="0"/>
              <a:t>No </a:t>
            </a:r>
            <a:r>
              <a:rPr lang="pt-BR" dirty="0" err="1"/>
              <a:t>frontend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 Telas responsivas</a:t>
            </a:r>
            <a:br>
              <a:rPr lang="pt-BR" dirty="0"/>
            </a:br>
            <a:r>
              <a:rPr lang="pt-BR" dirty="0"/>
              <a:t>- Finalizar as outras telas e </a:t>
            </a:r>
            <a:r>
              <a:rPr lang="pt-BR"/>
              <a:t>suas funcionalidades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3927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D7E4446-C337-4C64-63A7-34F42D15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38942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 err="1"/>
              <a:t>Obrigado</a:t>
            </a:r>
            <a:r>
              <a:rPr lang="en-US" sz="5400" dirty="0"/>
              <a:t> pela </a:t>
            </a:r>
            <a:r>
              <a:rPr lang="en-US" sz="5400" dirty="0" err="1"/>
              <a:t>atenção</a:t>
            </a:r>
            <a:r>
              <a:rPr lang="en-US" sz="5400" dirty="0"/>
              <a:t>!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C0CE31D-0134-EB4B-4836-5DA56C259A2B}"/>
              </a:ext>
            </a:extLst>
          </p:cNvPr>
          <p:cNvSpPr txBox="1">
            <a:spLocks/>
          </p:cNvSpPr>
          <p:nvPr/>
        </p:nvSpPr>
        <p:spPr>
          <a:xfrm>
            <a:off x="7930566" y="1919010"/>
            <a:ext cx="3486586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Ryan Gabriel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Rafael Rodrigues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Mateus Nascimento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Pedro Oliveira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Amauri Berto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Otávio Roberto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dirty="0"/>
              <a:t>Pablo Henry</a:t>
            </a:r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6678A175-6C0C-64B1-C635-26FCE4F5DFF3}"/>
              </a:ext>
            </a:extLst>
          </p:cNvPr>
          <p:cNvSpPr txBox="1">
            <a:spLocks/>
          </p:cNvSpPr>
          <p:nvPr/>
        </p:nvSpPr>
        <p:spPr>
          <a:xfrm>
            <a:off x="7930566" y="899485"/>
            <a:ext cx="2198539" cy="678625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 err="1"/>
              <a:t>Participantes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978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da Sprint 1</Template>
  <TotalTime>776</TotalTime>
  <Words>345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2</vt:lpstr>
      <vt:lpstr>Citável</vt:lpstr>
      <vt:lpstr>RESERVOU FC</vt:lpstr>
      <vt:lpstr>Objetivo da Apresentação</vt:lpstr>
      <vt:lpstr>Banco de Dados</vt:lpstr>
      <vt:lpstr>Back-end</vt:lpstr>
      <vt:lpstr>Front-end</vt:lpstr>
      <vt:lpstr>Integração Banco de dados - Backend</vt:lpstr>
      <vt:lpstr>Próximos Passos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Gabriel Alves Pires Ferreira</dc:creator>
  <cp:lastModifiedBy>Ryan Gabriel Alves Pires Ferreira</cp:lastModifiedBy>
  <cp:revision>4</cp:revision>
  <dcterms:created xsi:type="dcterms:W3CDTF">2025-09-25T13:59:56Z</dcterms:created>
  <dcterms:modified xsi:type="dcterms:W3CDTF">2025-09-29T22:00:09Z</dcterms:modified>
</cp:coreProperties>
</file>