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C2F9D2C-5681-4ECD-8775-35CC0AA554A0}" type="datetimeFigureOut">
              <a:rPr lang="pt-BR" smtClean="0"/>
              <a:t>07/12/2023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B77045-FE95-4E4E-AA3C-7B1A4E6FA2D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348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9D2C-5681-4ECD-8775-35CC0AA554A0}" type="datetimeFigureOut">
              <a:rPr lang="pt-BR" smtClean="0"/>
              <a:t>07/12/2023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7045-FE95-4E4E-AA3C-7B1A4E6FA2D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606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9D2C-5681-4ECD-8775-35CC0AA554A0}" type="datetimeFigureOut">
              <a:rPr lang="pt-BR" smtClean="0"/>
              <a:t>07/12/2023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7045-FE95-4E4E-AA3C-7B1A4E6FA2D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475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9D2C-5681-4ECD-8775-35CC0AA554A0}" type="datetimeFigureOut">
              <a:rPr lang="pt-BR" smtClean="0"/>
              <a:t>07/12/2023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7045-FE95-4E4E-AA3C-7B1A4E6FA2D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143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C2F9D2C-5681-4ECD-8775-35CC0AA554A0}" type="datetimeFigureOut">
              <a:rPr lang="pt-BR" smtClean="0"/>
              <a:t>07/12/2023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DB77045-FE95-4E4E-AA3C-7B1A4E6FA2DE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87810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9D2C-5681-4ECD-8775-35CC0AA554A0}" type="datetimeFigureOut">
              <a:rPr lang="pt-BR" smtClean="0"/>
              <a:t>07/12/2023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7045-FE95-4E4E-AA3C-7B1A4E6FA2D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89055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9D2C-5681-4ECD-8775-35CC0AA554A0}" type="datetimeFigureOut">
              <a:rPr lang="pt-BR" smtClean="0"/>
              <a:t>07/12/2023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7045-FE95-4E4E-AA3C-7B1A4E6FA2D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44566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9D2C-5681-4ECD-8775-35CC0AA554A0}" type="datetimeFigureOut">
              <a:rPr lang="pt-BR" smtClean="0"/>
              <a:t>07/12/2023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7045-FE95-4E4E-AA3C-7B1A4E6FA2D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338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9D2C-5681-4ECD-8775-35CC0AA554A0}" type="datetimeFigureOut">
              <a:rPr lang="pt-BR" smtClean="0"/>
              <a:t>07/12/2023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7045-FE95-4E4E-AA3C-7B1A4E6FA2D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695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C2F9D2C-5681-4ECD-8775-35CC0AA554A0}" type="datetimeFigureOut">
              <a:rPr lang="pt-BR" smtClean="0"/>
              <a:t>07/12/2023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DB77045-FE95-4E4E-AA3C-7B1A4E6FA2D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5915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C2F9D2C-5681-4ECD-8775-35CC0AA554A0}" type="datetimeFigureOut">
              <a:rPr lang="pt-BR" smtClean="0"/>
              <a:t>07/12/2023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DB77045-FE95-4E4E-AA3C-7B1A4E6FA2D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208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C2F9D2C-5681-4ECD-8775-35CC0AA554A0}" type="datetimeFigureOut">
              <a:rPr lang="pt-BR" smtClean="0"/>
              <a:t>07/12/2023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B77045-FE95-4E4E-AA3C-7B1A4E6FA2D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515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427A6-6959-5416-12E5-C7A3338B1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856" y="2370667"/>
            <a:ext cx="10318418" cy="1497109"/>
          </a:xfrm>
        </p:spPr>
        <p:txBody>
          <a:bodyPr/>
          <a:lstStyle/>
          <a:p>
            <a:r>
              <a:rPr lang="pt-BR" sz="3600" dirty="0"/>
              <a:t>GESTÃO DE PROJETOS COLABORATIVOS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DF405E-3FD2-6D4F-3441-BEE6E2FA5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6395" y="3674533"/>
            <a:ext cx="8559209" cy="897467"/>
          </a:xfrm>
        </p:spPr>
        <p:txBody>
          <a:bodyPr>
            <a:normAutofit fontScale="62500" lnSpcReduction="20000"/>
          </a:bodyPr>
          <a:lstStyle/>
          <a:p>
            <a:r>
              <a:rPr lang="pt-BR" sz="2000" dirty="0"/>
              <a:t>Aluno: </a:t>
            </a:r>
            <a:r>
              <a:rPr lang="pt-BR" sz="2000" dirty="0" err="1"/>
              <a:t>ryan</a:t>
            </a:r>
            <a:r>
              <a:rPr lang="pt-BR" sz="2000" dirty="0"/>
              <a:t> </a:t>
            </a:r>
            <a:r>
              <a:rPr lang="pt-BR" sz="2000" dirty="0" err="1"/>
              <a:t>gabriel</a:t>
            </a:r>
            <a:r>
              <a:rPr lang="pt-BR" sz="2000" dirty="0"/>
              <a:t> de </a:t>
            </a:r>
            <a:r>
              <a:rPr lang="pt-BR" sz="2000" dirty="0" err="1"/>
              <a:t>moraes</a:t>
            </a:r>
            <a:r>
              <a:rPr lang="pt-BR" sz="2000" dirty="0"/>
              <a:t> nascimento</a:t>
            </a:r>
            <a:br>
              <a:rPr lang="pt-BR" sz="2000" dirty="0"/>
            </a:br>
            <a:br>
              <a:rPr lang="pt-BR" sz="2000" dirty="0"/>
            </a:br>
            <a:r>
              <a:rPr lang="pt-BR" sz="2000" dirty="0" err="1"/>
              <a:t>Prof</a:t>
            </a:r>
            <a:r>
              <a:rPr lang="pt-BR" sz="2000" dirty="0"/>
              <a:t>: </a:t>
            </a:r>
            <a:r>
              <a:rPr lang="pt-BR" sz="2000" dirty="0" err="1"/>
              <a:t>carlos</a:t>
            </a:r>
            <a:r>
              <a:rPr lang="pt-BR" sz="2000" dirty="0"/>
              <a:t> Henrique </a:t>
            </a:r>
            <a:r>
              <a:rPr lang="pt-BR" sz="2000" dirty="0" err="1"/>
              <a:t>veressimo</a:t>
            </a:r>
            <a:r>
              <a:rPr lang="pt-BR" sz="2000" dirty="0"/>
              <a:t> pereira</a:t>
            </a:r>
            <a:br>
              <a:rPr lang="pt-BR" sz="2000" dirty="0"/>
            </a:br>
            <a:br>
              <a:rPr lang="pt-BR" sz="2000" dirty="0"/>
            </a:br>
            <a:r>
              <a:rPr lang="pt-BR" sz="2000" dirty="0"/>
              <a:t>CENTRO UNIVERSITARIO – </a:t>
            </a:r>
            <a:r>
              <a:rPr lang="pt-BR" sz="2000" dirty="0" err="1"/>
              <a:t>SENAc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336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2219E-751B-68C7-75C1-1D08C76B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B859AE-50E8-A7F7-1D00-B83009FC4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86933"/>
            <a:ext cx="10178321" cy="5188682"/>
          </a:xfrm>
        </p:spPr>
        <p:txBody>
          <a:bodyPr>
            <a:normAutofit fontScale="92500" lnSpcReduction="10000"/>
          </a:bodyPr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 projeto da disciplina Programação Web almeja o desenvolvimento de uma plataforma de gestão de projetos colaborativos, determinada a atender às necessidades de pessoas que precisam organizar seus projetos e tarefas de forma simples e organizada. A plataforma visa ajudar os usuários a organizar seus projetos e tarefas de forma visual e mais minimalista, otimizando a gestão.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Neste projeto da disciplina de programação web, o foco está na criação de uma plataforma de gestão de projetos colaborativos que atenda às necessidades dos usuários, proporcionando uma maneira simples e organizada de gerenciar projetos e tarefas. A principal finalidade é fornecer aos usuários uma ferramenta que otimize a gestão de suas atividades, promovendo uma abordagem visual e minimalista.</a:t>
            </a:r>
            <a:r>
              <a:rPr lang="pt-BR" dirty="0">
                <a:effectLst/>
              </a:rPr>
              <a:t>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 objetivo principal deste projeto é desenvolver uma página web dedicada à organização de projetos e tarefas. Não foram incorporadas funcionalidades ou características adicionais para evitar complexidade e manter a simplicidade como um princípio fundamental. A plataforma foi projetada com a ideia de fornecer aos usuários uma solução eficaz para a organização e acompanhamento de seus projetos, sem distrações desnecessárias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Dessa forma, a plataforma concentra-se em fornecer uma interface amigável e intuitiva que permita aos usuários criar, visualizar e gerenciar projetos e tarefas de forma eficiente. A simplicidade é um dos pilares deste projeto, garantindo que a experiência do usuário seja direta e livre de complicações, facilitando a gestão de suas atividades e projetos de maneira eficaz e visual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369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BA291-3BE0-C8E5-41D5-E1045095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de funcionalidades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850F0F-71B7-DA8C-8FDB-EC89ECF75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29267"/>
            <a:ext cx="10178322" cy="4953000"/>
          </a:xfrm>
        </p:spPr>
        <p:txBody>
          <a:bodyPr>
            <a:normAutofit fontScale="85000" lnSpcReduction="20000"/>
          </a:bodyPr>
          <a:lstStyle/>
          <a:p>
            <a:pPr marL="228600">
              <a:lnSpc>
                <a:spcPct val="150000"/>
              </a:lnSpc>
              <a:spcAft>
                <a:spcPts val="10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Organização de projetos e tarefas: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necessidade principal é oferecer aos usuários uma maneira eficaz de organizar projetos e tarefas. Isso é fundamental para ajudar os usuários a gerenciar seus trabalhos, garantir que as tarefas sejam concluídas no prazo e melhorar a eficiência em seus projetos.</a:t>
            </a:r>
            <a:endParaRPr lang="pt-B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  <a:spcAft>
                <a:spcPts val="10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Simplicidade: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uma das principais necessidades é manter a simplicidade da plataforma. Os usuários desejam uma interface fácil de usar, sem funcionalidades complexas que possam complicar a gestão de projetos e tarefas.</a:t>
            </a:r>
            <a:endParaRPr lang="pt-B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  <a:spcAft>
                <a:spcPts val="10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Visualização clara: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os usuários precisam de uma representação visual clara de seus projetos e tarefas. Isso pode incluir listas de tarefas e outras formas de apresentação visual que tornem mais fácil o acompanhamento do progresso e das prioridades.</a:t>
            </a:r>
            <a:endParaRPr lang="pt-B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  <a:spcAft>
                <a:spcPts val="10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Minimização de distrações: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evitar distrações desnecessárias é crucial. A plataforma deve focar apenas nas necessidades essenciais de organização de projetos e tarefas, sem elementos que possam desviar a atenção do usuário.</a:t>
            </a:r>
          </a:p>
          <a:p>
            <a:pPr marL="457200" lvl="1" indent="0">
              <a:lnSpc>
                <a:spcPct val="150000"/>
              </a:lnSpc>
              <a:spcAft>
                <a:spcPts val="1000"/>
              </a:spcAft>
              <a:buNone/>
            </a:pPr>
            <a:r>
              <a:rPr lang="pt-BR" sz="16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Importante</a:t>
            </a:r>
            <a:r>
              <a:rPr lang="pt-BR" sz="16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Optei por deixar o projeto mais simples e minimalista, porque não eu não tinha tanto conhecimento mas acredito que ele faz bem o que foi proposto mas concordo que a muito espaço para melhora e para im</a:t>
            </a: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plementação de outras funcionalidades</a:t>
            </a:r>
            <a:endParaRPr lang="pt-BR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112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F2088-5F39-5553-FFEA-559A0A01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de elementos </a:t>
            </a:r>
            <a:r>
              <a:rPr lang="pt-BR" dirty="0" err="1"/>
              <a:t>tecnicos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23910E-635B-F4A7-99D7-3E117A150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66825"/>
            <a:ext cx="10178322" cy="5208790"/>
          </a:xfrm>
        </p:spPr>
        <p:txBody>
          <a:bodyPr>
            <a:normAutofit lnSpcReduction="10000"/>
          </a:bodyPr>
          <a:lstStyle/>
          <a:p>
            <a:r>
              <a:rPr lang="pt-BR" dirty="0" err="1"/>
              <a:t>JavaScript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	– Paradigmas de controle de fluxo (</a:t>
            </a:r>
            <a:r>
              <a:rPr lang="pt-BR" dirty="0" err="1"/>
              <a:t>if</a:t>
            </a:r>
            <a:r>
              <a:rPr lang="pt-BR" dirty="0"/>
              <a:t>, for, </a:t>
            </a:r>
            <a:r>
              <a:rPr lang="pt-BR" dirty="0" err="1"/>
              <a:t>forEach</a:t>
            </a:r>
            <a:r>
              <a:rPr lang="pt-BR" dirty="0"/>
              <a:t>, </a:t>
            </a:r>
            <a:r>
              <a:rPr lang="pt-BR" dirty="0" err="1"/>
              <a:t>etc</a:t>
            </a:r>
            <a:r>
              <a:rPr lang="pt-BR" dirty="0"/>
              <a:t>) </a:t>
            </a:r>
          </a:p>
          <a:p>
            <a:pPr marL="0" indent="0">
              <a:buNone/>
            </a:pPr>
            <a:r>
              <a:rPr lang="pt-BR" dirty="0"/>
              <a:t>	– Tratamento de Objetos </a:t>
            </a:r>
          </a:p>
          <a:p>
            <a:pPr marL="0" indent="0">
              <a:buNone/>
            </a:pPr>
            <a:r>
              <a:rPr lang="pt-BR" dirty="0"/>
              <a:t>	– Armazenamento de dados - (</a:t>
            </a:r>
            <a:r>
              <a:rPr lang="pt-BR" dirty="0" err="1"/>
              <a:t>Array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		Não consegui implementar o </a:t>
            </a:r>
            <a:r>
              <a:rPr lang="pt-BR" dirty="0" err="1"/>
              <a:t>LocalStorage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	–  Tratamento de funções - (Funções declaradas) </a:t>
            </a:r>
          </a:p>
          <a:p>
            <a:r>
              <a:rPr lang="pt-BR" dirty="0"/>
              <a:t>HTML </a:t>
            </a:r>
          </a:p>
          <a:p>
            <a:pPr marL="0" indent="0">
              <a:buNone/>
            </a:pPr>
            <a:r>
              <a:rPr lang="pt-BR" dirty="0"/>
              <a:t>	–  </a:t>
            </a:r>
            <a:r>
              <a:rPr lang="pt-BR" sz="2000" dirty="0"/>
              <a:t>Separei a página usando em 3, o cabeçalho,  a área em que a informação está e o rodapé</a:t>
            </a:r>
          </a:p>
          <a:p>
            <a:pPr marL="0" indent="0">
              <a:buNone/>
            </a:pPr>
            <a:r>
              <a:rPr lang="pt-BR" dirty="0"/>
              <a:t>	–  Estruturei meu código usando classe e id para facilitar a implementação do estilo CSS</a:t>
            </a:r>
          </a:p>
          <a:p>
            <a:r>
              <a:rPr lang="pt-BR" dirty="0"/>
              <a:t>CSS</a:t>
            </a:r>
          </a:p>
          <a:p>
            <a:pPr marL="0" indent="0">
              <a:buNone/>
            </a:pPr>
            <a:r>
              <a:rPr lang="pt-BR" dirty="0"/>
              <a:t>	–  Tentei deixar o mais bonito possível, mas com um aspecto minimalista</a:t>
            </a:r>
          </a:p>
          <a:p>
            <a:pPr marL="0" indent="0">
              <a:buNone/>
            </a:pPr>
            <a:r>
              <a:rPr lang="pt-BR" dirty="0"/>
              <a:t>	–  Não quis encher as páginas de informação, por escolha/preferência pessoal</a:t>
            </a:r>
          </a:p>
          <a:p>
            <a:pPr marL="914400" lvl="2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596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F3739-2D98-CE7E-CCC4-7BDE9247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6511198" cy="1320855"/>
          </a:xfrm>
        </p:spPr>
        <p:txBody>
          <a:bodyPr>
            <a:normAutofit/>
          </a:bodyPr>
          <a:lstStyle/>
          <a:p>
            <a:r>
              <a:rPr lang="pt-BR" sz="4000" dirty="0"/>
              <a:t>Algumas Imagens do site</a:t>
            </a:r>
          </a:p>
        </p:txBody>
      </p:sp>
      <p:pic>
        <p:nvPicPr>
          <p:cNvPr id="7" name="Espaço Reservado para Conteúdo 6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CF88F20B-790D-8FDF-EC30-FF1B5BC29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366" y="1332209"/>
            <a:ext cx="4253577" cy="2392637"/>
          </a:xfrm>
          <a:prstGeom prst="rect">
            <a:avLst/>
          </a:prstGeom>
        </p:spPr>
      </p:pic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5FED268-2DAC-3B0A-922B-88FD84521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6" y="1330388"/>
            <a:ext cx="4253577" cy="2392635"/>
          </a:xfrm>
          <a:prstGeom prst="rect">
            <a:avLst/>
          </a:prstGeom>
        </p:spPr>
      </p:pic>
      <p:pic>
        <p:nvPicPr>
          <p:cNvPr id="8" name="Espaço Reservado para Conteúdo 7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32D3B5EF-9BF8-F3CF-7D55-4774928A5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676" y="3947936"/>
            <a:ext cx="4253577" cy="2392636"/>
          </a:xfrm>
          <a:prstGeom prst="rect">
            <a:avLst/>
          </a:prstGeom>
        </p:spPr>
      </p:pic>
      <p:pic>
        <p:nvPicPr>
          <p:cNvPr id="10" name="Imagem 9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13237505-C638-9278-A9DB-13D57A0546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1366" y="3947936"/>
            <a:ext cx="4255245" cy="239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43953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9E77EDF1-0821-4215-BD6E-A2D49F0255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847</TotalTime>
  <Words>612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Impact</vt:lpstr>
      <vt:lpstr>Selo</vt:lpstr>
      <vt:lpstr>GESTÃO DE PROJETOS COLABORATIVOS</vt:lpstr>
      <vt:lpstr>Sobre o projeto</vt:lpstr>
      <vt:lpstr>Lista de funcionalidades</vt:lpstr>
      <vt:lpstr>Lista de elementos tecnicos</vt:lpstr>
      <vt:lpstr>Algumas Imagens do 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PROJETOS COLABORATIVOS</dc:title>
  <dc:creator>RYAN GABRIEL DE MORAES NASCIMENTO</dc:creator>
  <cp:lastModifiedBy>RYAN GABRIEL DE MORAES NASCIMENTO</cp:lastModifiedBy>
  <cp:revision>1</cp:revision>
  <dcterms:created xsi:type="dcterms:W3CDTF">2023-12-07T09:39:54Z</dcterms:created>
  <dcterms:modified xsi:type="dcterms:W3CDTF">2023-12-07T23:46:55Z</dcterms:modified>
</cp:coreProperties>
</file>