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5EB8-7A0E-4173-BFB3-45FBAC94A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48295-5FBF-4A1B-B843-BFD98B67E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D4D1A-5C53-46BF-9B56-C0EC7847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2367-D1B8-4321-B8EA-164968C709F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28677-D5B0-47AE-B52A-AB2B3420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31245-80D7-4FCA-BAB9-5AE6B82E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063-F36A-4F46-B0E0-86486010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9343-CCD0-408E-B1B0-7FE87894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F7D91-7055-4AED-A305-F16B22FA0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7C570-D47F-452D-B895-2AAE8AE3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2367-D1B8-4321-B8EA-164968C709F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F627-D840-4C26-9B96-E1E341D6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B9E16-A32B-43D9-931F-45910306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063-F36A-4F46-B0E0-86486010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BD9C5-27CF-4FD1-8DAF-EFDDD4744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5589C-CF39-4B86-B927-8C4F446C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52FE1-E237-4630-B85E-99856E7D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2367-D1B8-4321-B8EA-164968C709F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6573-AAD0-45B8-8938-7B04B808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E13D-DC39-4DE1-8171-885F484E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063-F36A-4F46-B0E0-86486010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7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F8FE-8E97-40EA-A228-FFAF22AC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0406-9FED-44DD-A5B3-30B2A28A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D313-B1A5-4142-9DAB-B4903E71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2367-D1B8-4321-B8EA-164968C709F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076C8-69F0-4548-A8F8-0293FBEC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C9FD-1158-461B-9D7D-B1CE8C55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063-F36A-4F46-B0E0-86486010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4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6EB1-A08E-4AB0-9EAE-E05C16AA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4474E-1066-4C33-88F3-8A3C3CF9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CB4A-9C27-40A1-9D1F-1173414E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2367-D1B8-4321-B8EA-164968C709F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F018-82D1-4C8D-A815-1FD2C1CD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B6E1-ED76-493B-B3C5-F80C13A2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063-F36A-4F46-B0E0-86486010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F2F0-B4BC-446A-AC5E-09E48567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6E42-FDB2-4F40-A4B3-D2CCDDC07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357DF-A6DA-4A92-9FAE-2D2C78337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07A43-F8F6-4EDA-99FA-E4B9F409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2367-D1B8-4321-B8EA-164968C709F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EF1AF-22D1-4726-B5F4-430A5D16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345A5-AC85-4B04-B529-A3F8B537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063-F36A-4F46-B0E0-86486010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3E38-4D55-4012-8173-03EBB4CF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1A10C-D8EB-4562-858A-47F93A92F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BE1E4-042E-4A30-AE41-89D1E01FB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F3901-8F08-4B00-9D6C-1C407B968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BDAAF-04F6-4BBE-996F-7E03C1035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76858-05FA-47A3-AD6F-E4A907E8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2367-D1B8-4321-B8EA-164968C709F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33FB7-C10B-4A1C-BCE3-50D41648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EF853-00CF-47DC-98CC-9995D914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063-F36A-4F46-B0E0-86486010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59EC-438D-4B22-A725-9B03A8FC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1DE5C-4CC7-46F7-B143-68B5A44F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2367-D1B8-4321-B8EA-164968C709F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E9205-361E-4FBB-BE4D-DD6861A7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80872-36BD-4B33-86C1-0039378C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063-F36A-4F46-B0E0-86486010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E7B71-4184-4CEA-B587-71F9A4CA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2367-D1B8-4321-B8EA-164968C709F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10F1B-09C3-47EE-9407-5B0566C5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15312-1CA4-4236-9B13-CEFF5623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063-F36A-4F46-B0E0-86486010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6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82AB-F898-42C1-A079-B8B5B26B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467E-A612-4733-8F7D-3195280CA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299-80A0-4AB2-8F93-3C0D148CF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19A7A-A92E-47F1-8391-AFF37F82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2367-D1B8-4321-B8EA-164968C709F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C0D8C-A283-4E8F-9588-7466D0A8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B52BC-B957-4D1C-A382-944EF241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063-F36A-4F46-B0E0-86486010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F749-4201-489C-B596-D6350A08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F3AB0-7B98-471B-9099-A0F10A987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1ECA8-BCEE-42A7-8BFD-AA5A78F9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4A07E-19E1-4B79-8672-60A1AD83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2367-D1B8-4321-B8EA-164968C709F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1C4A-BB6C-4616-8D86-32D6352E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AEC48-B96D-4981-AF6B-92471045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063-F36A-4F46-B0E0-86486010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29415-FA22-4760-955D-6C35EAC4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3A25B-80F3-4FCB-AE40-43AC4D8B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454D-358D-4142-9FBB-3F0EC711A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2367-D1B8-4321-B8EA-164968C709F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0D71-8912-4313-8E31-4F5A4D3BF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FE40-045A-4AFA-85A5-FE617C54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5063-F36A-4F46-B0E0-86486010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E164BAB-ADD3-46FD-844C-78DA52E9F540}"/>
              </a:ext>
            </a:extLst>
          </p:cNvPr>
          <p:cNvGrpSpPr/>
          <p:nvPr/>
        </p:nvGrpSpPr>
        <p:grpSpPr>
          <a:xfrm>
            <a:off x="402028" y="1814229"/>
            <a:ext cx="10860021" cy="4848233"/>
            <a:chOff x="402028" y="1814229"/>
            <a:chExt cx="10860021" cy="48482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617B0-09A0-4688-82F1-6AC7183AE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425" y="2383975"/>
              <a:ext cx="801925" cy="8945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8B9421-FF1A-4335-9456-3E2ED7FF2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712" y="2383975"/>
              <a:ext cx="801925" cy="894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95711F-9AE0-424E-9808-C7DC70CCE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011" y="2383975"/>
              <a:ext cx="801925" cy="89452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A9929-1150-46DE-9CF4-9B1F3AD82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298" y="2383975"/>
              <a:ext cx="801925" cy="8945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1C1614-69D5-4BE3-994E-D3B023925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992" y="2383975"/>
              <a:ext cx="801925" cy="89452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B1CF8E-2376-494B-95A7-3FA7D3A52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279" y="2383975"/>
              <a:ext cx="801925" cy="89452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6C604EF-5F13-44A3-8D86-B0AAED691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566" y="2383975"/>
              <a:ext cx="801925" cy="8945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2C4CCF-4D33-48CC-8502-EFCA4D5C5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853" y="2383975"/>
              <a:ext cx="801925" cy="89452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5A8B6BB-B66A-41FC-9AB5-22C399039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425" y="4110411"/>
              <a:ext cx="801925" cy="8945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6CD3C30-FAB4-4ED9-BFD8-D2A6E327D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712" y="4110411"/>
              <a:ext cx="801925" cy="89452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C05AF77-5F92-47F3-85DA-42EA62EAD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011" y="4110411"/>
              <a:ext cx="801925" cy="89452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8FE34E-C308-45E7-B7E3-496284CBB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298" y="4110411"/>
              <a:ext cx="801925" cy="8945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573B48-E663-4DEA-B6C0-9A10F8AFD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992" y="4110411"/>
              <a:ext cx="801925" cy="89452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59666C-A748-4B6D-8027-BF03750F5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279" y="4110411"/>
              <a:ext cx="801925" cy="89452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0FD4E86-C501-4605-9798-51F7EDAF0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566" y="4110411"/>
              <a:ext cx="801925" cy="89452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A3D913-0C2B-449C-AEEE-B3636E73F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853" y="4110411"/>
              <a:ext cx="801925" cy="89452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930286-D432-4D92-A907-C294FFB62289}"/>
                </a:ext>
              </a:extLst>
            </p:cNvPr>
            <p:cNvSpPr txBox="1"/>
            <p:nvPr/>
          </p:nvSpPr>
          <p:spPr>
            <a:xfrm>
              <a:off x="9513140" y="2506611"/>
              <a:ext cx="1478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Exposed Risk: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 in 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E55EF2-6588-4A08-93D2-ECE3506E483D}"/>
                </a:ext>
              </a:extLst>
            </p:cNvPr>
            <p:cNvSpPr txBox="1"/>
            <p:nvPr/>
          </p:nvSpPr>
          <p:spPr>
            <a:xfrm>
              <a:off x="9513140" y="4234506"/>
              <a:ext cx="1748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Unexposed Risk: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 in 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CFCBCD-C608-45FD-B363-C597E7BBB2A8}"/>
                </a:ext>
              </a:extLst>
            </p:cNvPr>
            <p:cNvSpPr txBox="1"/>
            <p:nvPr/>
          </p:nvSpPr>
          <p:spPr>
            <a:xfrm>
              <a:off x="1036753" y="1814229"/>
              <a:ext cx="5514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Risk of the outcome with exposure: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F193DF-B1BD-415C-BA42-DAC702E035EB}"/>
                </a:ext>
              </a:extLst>
            </p:cNvPr>
            <p:cNvSpPr txBox="1"/>
            <p:nvPr/>
          </p:nvSpPr>
          <p:spPr>
            <a:xfrm>
              <a:off x="1036753" y="3648746"/>
              <a:ext cx="5514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Risk of the outcome without exposure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2B26C0-395A-4558-9274-8FEBB8B5E61D}"/>
                </a:ext>
              </a:extLst>
            </p:cNvPr>
            <p:cNvSpPr txBox="1"/>
            <p:nvPr/>
          </p:nvSpPr>
          <p:spPr>
            <a:xfrm>
              <a:off x="1036753" y="5462133"/>
              <a:ext cx="83706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Relative Risk (RR) = (</a:t>
              </a:r>
              <a:r>
                <a:rPr lang="en-US" sz="2400" b="1" dirty="0">
                  <a:solidFill>
                    <a:srgbClr val="FF0000"/>
                  </a:solidFill>
                </a:rPr>
                <a:t>2 in 10</a:t>
              </a:r>
              <a:r>
                <a:rPr lang="en-US" sz="2400" b="1" dirty="0"/>
                <a:t>) / (</a:t>
              </a:r>
              <a:r>
                <a:rPr lang="en-US" sz="2400" b="1" dirty="0">
                  <a:solidFill>
                    <a:srgbClr val="FF0000"/>
                  </a:solidFill>
                </a:rPr>
                <a:t>1 in 10</a:t>
              </a:r>
              <a:r>
                <a:rPr lang="en-US" sz="2400" b="1" dirty="0"/>
                <a:t>) = (0.2) / (0.1) = 2 </a:t>
              </a:r>
            </a:p>
            <a:p>
              <a:r>
                <a:rPr lang="en-US" sz="2400" b="1" i="1" dirty="0"/>
                <a:t>People are twice as likely to experience the health effect if they are exposed to the hazard compared to unexposed persons.</a:t>
              </a:r>
            </a:p>
          </p:txBody>
        </p:sp>
        <p:pic>
          <p:nvPicPr>
            <p:cNvPr id="41" name="Graphic 40" descr="Danger">
              <a:extLst>
                <a:ext uri="{FF2B5EF4-FFF2-40B4-BE49-F238E27FC236}">
                  <a16:creationId xmlns:a16="http://schemas.microsoft.com/office/drawing/2014/main" id="{177DFA4C-04AE-471E-AF30-30EE56C5F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028" y="2502775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Danger">
              <a:extLst>
                <a:ext uri="{FF2B5EF4-FFF2-40B4-BE49-F238E27FC236}">
                  <a16:creationId xmlns:a16="http://schemas.microsoft.com/office/drawing/2014/main" id="{8D8D85FF-648D-494C-9A54-BAE99A2B4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4047" y="4110411"/>
              <a:ext cx="914400" cy="914400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0CE87C-0EAC-4FD2-88A4-E26A0056060B}"/>
                </a:ext>
              </a:extLst>
            </p:cNvPr>
            <p:cNvCxnSpPr>
              <a:stCxn id="42" idx="1"/>
              <a:endCxn id="42" idx="3"/>
            </p:cNvCxnSpPr>
            <p:nvPr/>
          </p:nvCxnSpPr>
          <p:spPr>
            <a:xfrm>
              <a:off x="404047" y="4567611"/>
              <a:ext cx="91440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582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Martenies,Sheena</dc:creator>
  <cp:lastModifiedBy>Martenies,Sheena</cp:lastModifiedBy>
  <cp:revision>3</cp:revision>
  <dcterms:created xsi:type="dcterms:W3CDTF">2019-07-30T21:48:24Z</dcterms:created>
  <dcterms:modified xsi:type="dcterms:W3CDTF">2019-07-30T22:34:30Z</dcterms:modified>
</cp:coreProperties>
</file>