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71" r:id="rId6"/>
    <p:sldId id="257" r:id="rId7"/>
    <p:sldId id="258" r:id="rId8"/>
    <p:sldId id="260" r:id="rId9"/>
    <p:sldId id="269" r:id="rId10"/>
    <p:sldId id="270" r:id="rId11"/>
    <p:sldId id="277" r:id="rId12"/>
    <p:sldId id="278" r:id="rId13"/>
    <p:sldId id="261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FF"/>
    <a:srgbClr val="2D9DE4"/>
    <a:srgbClr val="637183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876C3-8BF3-606C-5EA4-C90D88704AA8}" v="1" dt="2023-03-10T06:41:39.770"/>
    <p1510:client id="{6EB44EB9-2B71-479C-801D-690F2295DD7D}" v="35" dt="2023-03-09T11:34:13.619"/>
    <p1510:client id="{6FE5A652-6D21-41AF-BCDC-662EC86E23EE}" v="7" dt="2023-03-09T11:25:08.540"/>
    <p1510:client id="{723F9A7F-CBB2-4E98-A0F4-625E90899513}" v="3" dt="2023-03-09T08:17:05.154"/>
    <p1510:client id="{75D9814C-09FB-4CF4-B72F-EA68C27CCE0D}" v="57" dt="2023-03-09T11:02:40.639"/>
    <p1510:client id="{B525B65F-2A96-7923-9101-DE0B353BAEEA}" v="8" dt="2023-03-10T06:44:31.198"/>
    <p1510:client id="{D865B840-5764-4A6B-A455-D2106C1ECB8D}" v="1303" dt="2023-03-10T08:13:13.384"/>
    <p1510:client id="{DE31B750-6C8D-4F3D-BD67-D6CB353171BB}" v="8" dt="2023-03-09T13:05:25.565"/>
    <p1510:client id="{E09DD3AC-3372-44E7-A2D2-03AA8A74B0CD}" v="1" dt="2023-03-10T07:45:08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rah Safedien" userId="21ed12d8-c8a3-4d49-8468-2271f2b9b52e" providerId="ADAL" clId="{D865B840-5764-4A6B-A455-D2106C1ECB8D}"/>
    <pc:docChg chg="undo redo custSel addSld modSld sldOrd">
      <pc:chgData name="Yusrah Safedien" userId="21ed12d8-c8a3-4d49-8468-2271f2b9b52e" providerId="ADAL" clId="{D865B840-5764-4A6B-A455-D2106C1ECB8D}" dt="2023-03-10T08:13:13.384" v="1465"/>
      <pc:docMkLst>
        <pc:docMk/>
      </pc:docMkLst>
      <pc:sldChg chg="addSp modSp mod">
        <pc:chgData name="Yusrah Safedien" userId="21ed12d8-c8a3-4d49-8468-2271f2b9b52e" providerId="ADAL" clId="{D865B840-5764-4A6B-A455-D2106C1ECB8D}" dt="2023-03-09T11:29:33.440" v="802" actId="1076"/>
        <pc:sldMkLst>
          <pc:docMk/>
          <pc:sldMk cId="2259308896" sldId="256"/>
        </pc:sldMkLst>
        <pc:spChg chg="mod">
          <ac:chgData name="Yusrah Safedien" userId="21ed12d8-c8a3-4d49-8468-2271f2b9b52e" providerId="ADAL" clId="{D865B840-5764-4A6B-A455-D2106C1ECB8D}" dt="2023-03-09T11:29:26.791" v="801" actId="1076"/>
          <ac:spMkLst>
            <pc:docMk/>
            <pc:sldMk cId="2259308896" sldId="256"/>
            <ac:spMk id="2" creationId="{51DF3D98-3C30-4CFC-8643-C81E829C8C25}"/>
          </ac:spMkLst>
        </pc:spChg>
        <pc:picChg chg="mod">
          <ac:chgData name="Yusrah Safedien" userId="21ed12d8-c8a3-4d49-8468-2271f2b9b52e" providerId="ADAL" clId="{D865B840-5764-4A6B-A455-D2106C1ECB8D}" dt="2023-03-09T11:25:42.768" v="769" actId="1076"/>
          <ac:picMkLst>
            <pc:docMk/>
            <pc:sldMk cId="2259308896" sldId="256"/>
            <ac:picMk id="5" creationId="{CC61A61D-C6BA-EF66-6098-371CD7242812}"/>
          </ac:picMkLst>
        </pc:picChg>
        <pc:picChg chg="add mod modCrop">
          <ac:chgData name="Yusrah Safedien" userId="21ed12d8-c8a3-4d49-8468-2271f2b9b52e" providerId="ADAL" clId="{D865B840-5764-4A6B-A455-D2106C1ECB8D}" dt="2023-03-09T11:29:33.440" v="802" actId="1076"/>
          <ac:picMkLst>
            <pc:docMk/>
            <pc:sldMk cId="2259308896" sldId="256"/>
            <ac:picMk id="6" creationId="{4061D8C8-1976-D34F-41F8-614861FE24C9}"/>
          </ac:picMkLst>
        </pc:picChg>
      </pc:sldChg>
      <pc:sldChg chg="modSp mod modTransition">
        <pc:chgData name="Yusrah Safedien" userId="21ed12d8-c8a3-4d49-8468-2271f2b9b52e" providerId="ADAL" clId="{D865B840-5764-4A6B-A455-D2106C1ECB8D}" dt="2023-03-10T06:59:44.408" v="905"/>
        <pc:sldMkLst>
          <pc:docMk/>
          <pc:sldMk cId="1325608595" sldId="257"/>
        </pc:sldMkLst>
        <pc:spChg chg="mod">
          <ac:chgData name="Yusrah Safedien" userId="21ed12d8-c8a3-4d49-8468-2271f2b9b52e" providerId="ADAL" clId="{D865B840-5764-4A6B-A455-D2106C1ECB8D}" dt="2023-03-09T11:29:49.467" v="804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Yusrah Safedien" userId="21ed12d8-c8a3-4d49-8468-2271f2b9b52e" providerId="ADAL" clId="{D865B840-5764-4A6B-A455-D2106C1ECB8D}" dt="2023-03-09T11:29:41.990" v="803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modTransition">
        <pc:chgData name="Yusrah Safedien" userId="21ed12d8-c8a3-4d49-8468-2271f2b9b52e" providerId="ADAL" clId="{D865B840-5764-4A6B-A455-D2106C1ECB8D}" dt="2023-03-10T06:59:48.850" v="906"/>
        <pc:sldMkLst>
          <pc:docMk/>
          <pc:sldMk cId="1639799154" sldId="258"/>
        </pc:sldMkLst>
      </pc:sldChg>
      <pc:sldChg chg="addSp delSp modSp mod modTransition modClrScheme chgLayout">
        <pc:chgData name="Yusrah Safedien" userId="21ed12d8-c8a3-4d49-8468-2271f2b9b52e" providerId="ADAL" clId="{D865B840-5764-4A6B-A455-D2106C1ECB8D}" dt="2023-03-10T06:59:53.213" v="907"/>
        <pc:sldMkLst>
          <pc:docMk/>
          <pc:sldMk cId="4212917468" sldId="260"/>
        </pc:sldMkLst>
        <pc:spChg chg="mod">
          <ac:chgData name="Yusrah Safedien" userId="21ed12d8-c8a3-4d49-8468-2271f2b9b52e" providerId="ADAL" clId="{D865B840-5764-4A6B-A455-D2106C1ECB8D}" dt="2023-03-09T11:40:36.601" v="881" actId="1076"/>
          <ac:spMkLst>
            <pc:docMk/>
            <pc:sldMk cId="4212917468" sldId="260"/>
            <ac:spMk id="2" creationId="{F96F75DE-8A44-4EC5-83C6-95BDDF10DFD9}"/>
          </ac:spMkLst>
        </pc:spChg>
        <pc:spChg chg="mod">
          <ac:chgData name="Yusrah Safedien" userId="21ed12d8-c8a3-4d49-8468-2271f2b9b52e" providerId="ADAL" clId="{D865B840-5764-4A6B-A455-D2106C1ECB8D}" dt="2023-03-09T11:31:48.442" v="820" actId="26606"/>
          <ac:spMkLst>
            <pc:docMk/>
            <pc:sldMk cId="4212917468" sldId="260"/>
            <ac:spMk id="3" creationId="{4E809DF5-56B4-304A-8777-BB8576005AF2}"/>
          </ac:spMkLst>
        </pc:spChg>
        <pc:spChg chg="mod">
          <ac:chgData name="Yusrah Safedien" userId="21ed12d8-c8a3-4d49-8468-2271f2b9b52e" providerId="ADAL" clId="{D865B840-5764-4A6B-A455-D2106C1ECB8D}" dt="2023-03-09T11:31:48.442" v="820" actId="26606"/>
          <ac:spMkLst>
            <pc:docMk/>
            <pc:sldMk cId="4212917468" sldId="260"/>
            <ac:spMk id="5" creationId="{0A79A912-225F-BE40-9F3E-0255524448CD}"/>
          </ac:spMkLst>
        </pc:spChg>
        <pc:spChg chg="del mod">
          <ac:chgData name="Yusrah Safedien" userId="21ed12d8-c8a3-4d49-8468-2271f2b9b52e" providerId="ADAL" clId="{D865B840-5764-4A6B-A455-D2106C1ECB8D}" dt="2023-03-09T11:40:49.110" v="882" actId="21"/>
          <ac:spMkLst>
            <pc:docMk/>
            <pc:sldMk cId="4212917468" sldId="260"/>
            <ac:spMk id="6" creationId="{50B6C709-8794-DF4E-A15C-6E648F09DD12}"/>
          </ac:spMkLst>
        </pc:spChg>
        <pc:spChg chg="add del">
          <ac:chgData name="Yusrah Safedien" userId="21ed12d8-c8a3-4d49-8468-2271f2b9b52e" providerId="ADAL" clId="{D865B840-5764-4A6B-A455-D2106C1ECB8D}" dt="2023-03-09T11:31:48.442" v="820" actId="26606"/>
          <ac:spMkLst>
            <pc:docMk/>
            <pc:sldMk cId="4212917468" sldId="260"/>
            <ac:spMk id="8" creationId="{1C381165-B161-A1FE-47AA-E29AC65D6F1A}"/>
          </ac:spMkLst>
        </pc:spChg>
        <pc:spChg chg="add mod">
          <ac:chgData name="Yusrah Safedien" userId="21ed12d8-c8a3-4d49-8468-2271f2b9b52e" providerId="ADAL" clId="{D865B840-5764-4A6B-A455-D2106C1ECB8D}" dt="2023-03-09T11:41:21.576" v="888" actId="14100"/>
          <ac:spMkLst>
            <pc:docMk/>
            <pc:sldMk cId="4212917468" sldId="260"/>
            <ac:spMk id="27" creationId="{3B93750C-AD27-9816-A9F2-73BCE144A723}"/>
          </ac:spMkLst>
        </pc:spChg>
        <pc:spChg chg="add del mod">
          <ac:chgData name="Yusrah Safedien" userId="21ed12d8-c8a3-4d49-8468-2271f2b9b52e" providerId="ADAL" clId="{D865B840-5764-4A6B-A455-D2106C1ECB8D}" dt="2023-03-09T11:31:33.435" v="815" actId="26606"/>
          <ac:spMkLst>
            <pc:docMk/>
            <pc:sldMk cId="4212917468" sldId="260"/>
            <ac:spMk id="28" creationId="{1C381165-B161-A1FE-47AA-E29AC65D6F1A}"/>
          </ac:spMkLst>
        </pc:spChg>
        <pc:spChg chg="add del mod">
          <ac:chgData name="Yusrah Safedien" userId="21ed12d8-c8a3-4d49-8468-2271f2b9b52e" providerId="ADAL" clId="{D865B840-5764-4A6B-A455-D2106C1ECB8D}" dt="2023-03-09T11:31:33.435" v="815" actId="26606"/>
          <ac:spMkLst>
            <pc:docMk/>
            <pc:sldMk cId="4212917468" sldId="260"/>
            <ac:spMk id="29" creationId="{2D65602F-DFFC-1A1A-E679-C5D39CC1CC76}"/>
          </ac:spMkLst>
        </pc:spChg>
        <pc:spChg chg="add del mod">
          <ac:chgData name="Yusrah Safedien" userId="21ed12d8-c8a3-4d49-8468-2271f2b9b52e" providerId="ADAL" clId="{D865B840-5764-4A6B-A455-D2106C1ECB8D}" dt="2023-03-09T11:31:33.435" v="815" actId="26606"/>
          <ac:spMkLst>
            <pc:docMk/>
            <pc:sldMk cId="4212917468" sldId="260"/>
            <ac:spMk id="30" creationId="{B005445D-D5E0-975B-6E6A-EDC719080383}"/>
          </ac:spMkLst>
        </pc:spChg>
        <pc:spChg chg="add del mod">
          <ac:chgData name="Yusrah Safedien" userId="21ed12d8-c8a3-4d49-8468-2271f2b9b52e" providerId="ADAL" clId="{D865B840-5764-4A6B-A455-D2106C1ECB8D}" dt="2023-03-09T11:31:33.435" v="815" actId="26606"/>
          <ac:spMkLst>
            <pc:docMk/>
            <pc:sldMk cId="4212917468" sldId="260"/>
            <ac:spMk id="31" creationId="{8681BEA4-A511-15C9-BE8F-9CEAB32DA633}"/>
          </ac:spMkLst>
        </pc:spChg>
        <pc:spChg chg="add del mod">
          <ac:chgData name="Yusrah Safedien" userId="21ed12d8-c8a3-4d49-8468-2271f2b9b52e" providerId="ADAL" clId="{D865B840-5764-4A6B-A455-D2106C1ECB8D}" dt="2023-03-09T11:31:33.435" v="815" actId="26606"/>
          <ac:spMkLst>
            <pc:docMk/>
            <pc:sldMk cId="4212917468" sldId="260"/>
            <ac:spMk id="32" creationId="{D322398D-9B91-4CDA-2A75-63D78F8DAD7D}"/>
          </ac:spMkLst>
        </pc:spChg>
        <pc:spChg chg="add del mod">
          <ac:chgData name="Yusrah Safedien" userId="21ed12d8-c8a3-4d49-8468-2271f2b9b52e" providerId="ADAL" clId="{D865B840-5764-4A6B-A455-D2106C1ECB8D}" dt="2023-03-09T11:31:33.435" v="815" actId="26606"/>
          <ac:spMkLst>
            <pc:docMk/>
            <pc:sldMk cId="4212917468" sldId="260"/>
            <ac:spMk id="33" creationId="{63580D72-3B1A-F0C2-3979-37894B41C542}"/>
          </ac:spMkLst>
        </pc:spChg>
        <pc:grpChg chg="del">
          <ac:chgData name="Yusrah Safedien" userId="21ed12d8-c8a3-4d49-8468-2271f2b9b52e" providerId="ADAL" clId="{D865B840-5764-4A6B-A455-D2106C1ECB8D}" dt="2023-03-09T11:30:48.715" v="805" actId="21"/>
          <ac:grpSpMkLst>
            <pc:docMk/>
            <pc:sldMk cId="4212917468" sldId="260"/>
            <ac:grpSpMk id="9" creationId="{59D8B5FC-4FB8-CD5A-1D82-53D2C0DF6F67}"/>
          </ac:grpSpMkLst>
        </pc:grpChg>
        <pc:graphicFrameChg chg="add del">
          <ac:chgData name="Yusrah Safedien" userId="21ed12d8-c8a3-4d49-8468-2271f2b9b52e" providerId="ADAL" clId="{D865B840-5764-4A6B-A455-D2106C1ECB8D}" dt="2023-03-09T11:31:11.195" v="807" actId="26606"/>
          <ac:graphicFrameMkLst>
            <pc:docMk/>
            <pc:sldMk cId="4212917468" sldId="260"/>
            <ac:graphicFrameMk id="21" creationId="{A6012906-4A1C-B358-2A5A-19B295B26138}"/>
          </ac:graphicFrameMkLst>
        </pc:graphicFrameChg>
        <pc:graphicFrameChg chg="add del">
          <ac:chgData name="Yusrah Safedien" userId="21ed12d8-c8a3-4d49-8468-2271f2b9b52e" providerId="ADAL" clId="{D865B840-5764-4A6B-A455-D2106C1ECB8D}" dt="2023-03-09T11:31:16.884" v="809" actId="26606"/>
          <ac:graphicFrameMkLst>
            <pc:docMk/>
            <pc:sldMk cId="4212917468" sldId="260"/>
            <ac:graphicFrameMk id="22" creationId="{A6012906-4A1C-B358-2A5A-19B295B26138}"/>
          </ac:graphicFrameMkLst>
        </pc:graphicFrameChg>
        <pc:graphicFrameChg chg="add del">
          <ac:chgData name="Yusrah Safedien" userId="21ed12d8-c8a3-4d49-8468-2271f2b9b52e" providerId="ADAL" clId="{D865B840-5764-4A6B-A455-D2106C1ECB8D}" dt="2023-03-09T11:31:25.585" v="811" actId="26606"/>
          <ac:graphicFrameMkLst>
            <pc:docMk/>
            <pc:sldMk cId="4212917468" sldId="260"/>
            <ac:graphicFrameMk id="24" creationId="{9C666DB9-5E69-92A8-5DC3-06F2564E23FB}"/>
          </ac:graphicFrameMkLst>
        </pc:graphicFrameChg>
        <pc:graphicFrameChg chg="add del mod">
          <ac:chgData name="Yusrah Safedien" userId="21ed12d8-c8a3-4d49-8468-2271f2b9b52e" providerId="ADAL" clId="{D865B840-5764-4A6B-A455-D2106C1ECB8D}" dt="2023-03-09T11:31:30.861" v="813" actId="26606"/>
          <ac:graphicFrameMkLst>
            <pc:docMk/>
            <pc:sldMk cId="4212917468" sldId="260"/>
            <ac:graphicFrameMk id="26" creationId="{893B20EA-C19E-912B-F42E-1F7729FDE7B4}"/>
          </ac:graphicFrameMkLst>
        </pc:graphicFrameChg>
        <pc:graphicFrameChg chg="add del mod">
          <ac:chgData name="Yusrah Safedien" userId="21ed12d8-c8a3-4d49-8468-2271f2b9b52e" providerId="ADAL" clId="{D865B840-5764-4A6B-A455-D2106C1ECB8D}" dt="2023-03-09T11:31:41.753" v="817" actId="26606"/>
          <ac:graphicFrameMkLst>
            <pc:docMk/>
            <pc:sldMk cId="4212917468" sldId="260"/>
            <ac:graphicFrameMk id="35" creationId="{171891A0-E25B-95E8-7FB6-79792C184B4A}"/>
          </ac:graphicFrameMkLst>
        </pc:graphicFrameChg>
        <pc:graphicFrameChg chg="add del mod">
          <ac:chgData name="Yusrah Safedien" userId="21ed12d8-c8a3-4d49-8468-2271f2b9b52e" providerId="ADAL" clId="{D865B840-5764-4A6B-A455-D2106C1ECB8D}" dt="2023-03-09T11:31:48.421" v="819" actId="26606"/>
          <ac:graphicFrameMkLst>
            <pc:docMk/>
            <pc:sldMk cId="4212917468" sldId="260"/>
            <ac:graphicFrameMk id="37" creationId="{468C827C-CE36-641D-96E7-8E55E6FA3C89}"/>
          </ac:graphicFrameMkLst>
        </pc:graphicFrameChg>
        <pc:graphicFrameChg chg="add mod modGraphic">
          <ac:chgData name="Yusrah Safedien" userId="21ed12d8-c8a3-4d49-8468-2271f2b9b52e" providerId="ADAL" clId="{D865B840-5764-4A6B-A455-D2106C1ECB8D}" dt="2023-03-09T13:03:27.243" v="902" actId="20577"/>
          <ac:graphicFrameMkLst>
            <pc:docMk/>
            <pc:sldMk cId="4212917468" sldId="260"/>
            <ac:graphicFrameMk id="39" creationId="{A6012906-4A1C-B358-2A5A-19B295B26138}"/>
          </ac:graphicFrameMkLst>
        </pc:graphicFrameChg>
        <pc:picChg chg="add del mod modCrop">
          <ac:chgData name="Yusrah Safedien" userId="21ed12d8-c8a3-4d49-8468-2271f2b9b52e" providerId="ADAL" clId="{D865B840-5764-4A6B-A455-D2106C1ECB8D}" dt="2023-03-09T11:40:49.110" v="882" actId="21"/>
          <ac:picMkLst>
            <pc:docMk/>
            <pc:sldMk cId="4212917468" sldId="260"/>
            <ac:picMk id="7" creationId="{3CAC6C81-E4E8-CF52-5D9C-91CF3422AC8C}"/>
          </ac:picMkLst>
        </pc:picChg>
        <pc:picChg chg="del">
          <ac:chgData name="Yusrah Safedien" userId="21ed12d8-c8a3-4d49-8468-2271f2b9b52e" providerId="ADAL" clId="{D865B840-5764-4A6B-A455-D2106C1ECB8D}" dt="2023-03-09T11:30:48.715" v="805" actId="21"/>
          <ac:picMkLst>
            <pc:docMk/>
            <pc:sldMk cId="4212917468" sldId="260"/>
            <ac:picMk id="20" creationId="{0195CDF8-4C0B-0070-8A4F-862FAEE521CE}"/>
          </ac:picMkLst>
        </pc:picChg>
        <pc:picChg chg="add del mod modCrop">
          <ac:chgData name="Yusrah Safedien" userId="21ed12d8-c8a3-4d49-8468-2271f2b9b52e" providerId="ADAL" clId="{D865B840-5764-4A6B-A455-D2106C1ECB8D}" dt="2023-03-09T11:40:49.110" v="882" actId="21"/>
          <ac:picMkLst>
            <pc:docMk/>
            <pc:sldMk cId="4212917468" sldId="260"/>
            <ac:picMk id="25" creationId="{AC83C237-E040-3C8D-50C4-5EEE37109541}"/>
          </ac:picMkLst>
        </pc:picChg>
        <pc:picChg chg="add mod">
          <ac:chgData name="Yusrah Safedien" userId="21ed12d8-c8a3-4d49-8468-2271f2b9b52e" providerId="ADAL" clId="{D865B840-5764-4A6B-A455-D2106C1ECB8D}" dt="2023-03-09T11:41:21.576" v="888" actId="14100"/>
          <ac:picMkLst>
            <pc:docMk/>
            <pc:sldMk cId="4212917468" sldId="260"/>
            <ac:picMk id="34" creationId="{46AA9A3A-9099-1721-6BB4-27D22D244416}"/>
          </ac:picMkLst>
        </pc:picChg>
        <pc:picChg chg="add mod">
          <ac:chgData name="Yusrah Safedien" userId="21ed12d8-c8a3-4d49-8468-2271f2b9b52e" providerId="ADAL" clId="{D865B840-5764-4A6B-A455-D2106C1ECB8D}" dt="2023-03-09T11:41:29.823" v="889" actId="14100"/>
          <ac:picMkLst>
            <pc:docMk/>
            <pc:sldMk cId="4212917468" sldId="260"/>
            <ac:picMk id="36" creationId="{653F6A3A-B2C6-4EB9-B738-3CBC16867710}"/>
          </ac:picMkLst>
        </pc:picChg>
      </pc:sldChg>
      <pc:sldChg chg="addSp delSp modSp mod ord modTransition modClrScheme modAnim chgLayout">
        <pc:chgData name="Yusrah Safedien" userId="21ed12d8-c8a3-4d49-8468-2271f2b9b52e" providerId="ADAL" clId="{D865B840-5764-4A6B-A455-D2106C1ECB8D}" dt="2023-03-10T08:13:13.384" v="1465"/>
        <pc:sldMkLst>
          <pc:docMk/>
          <pc:sldMk cId="1527386939" sldId="261"/>
        </pc:sldMkLst>
        <pc:spChg chg="mod">
          <ac:chgData name="Yusrah Safedien" userId="21ed12d8-c8a3-4d49-8468-2271f2b9b52e" providerId="ADAL" clId="{D865B840-5764-4A6B-A455-D2106C1ECB8D}" dt="2023-03-09T07:52:17.157" v="187" actId="27636"/>
          <ac:spMkLst>
            <pc:docMk/>
            <pc:sldMk cId="1527386939" sldId="261"/>
            <ac:spMk id="2" creationId="{D543047E-FBFD-4F79-BCA5-10E69740F030}"/>
          </ac:spMkLst>
        </pc:spChg>
        <pc:spChg chg="mod">
          <ac:chgData name="Yusrah Safedien" userId="21ed12d8-c8a3-4d49-8468-2271f2b9b52e" providerId="ADAL" clId="{D865B840-5764-4A6B-A455-D2106C1ECB8D}" dt="2023-03-09T07:42:58.132" v="31" actId="26606"/>
          <ac:spMkLst>
            <pc:docMk/>
            <pc:sldMk cId="1527386939" sldId="261"/>
            <ac:spMk id="3" creationId="{6DB30D50-1377-244D-A1A4-32FB836C1F3A}"/>
          </ac:spMkLst>
        </pc:spChg>
        <pc:spChg chg="add mod">
          <ac:chgData name="Yusrah Safedien" userId="21ed12d8-c8a3-4d49-8468-2271f2b9b52e" providerId="ADAL" clId="{D865B840-5764-4A6B-A455-D2106C1ECB8D}" dt="2023-03-10T08:08:50.419" v="1422" actId="14100"/>
          <ac:spMkLst>
            <pc:docMk/>
            <pc:sldMk cId="1527386939" sldId="261"/>
            <ac:spMk id="4" creationId="{EA41361C-E842-1FF2-1214-756DAA70A3CC}"/>
          </ac:spMkLst>
        </pc:spChg>
        <pc:spChg chg="mod">
          <ac:chgData name="Yusrah Safedien" userId="21ed12d8-c8a3-4d49-8468-2271f2b9b52e" providerId="ADAL" clId="{D865B840-5764-4A6B-A455-D2106C1ECB8D}" dt="2023-03-09T07:42:58.132" v="31" actId="26606"/>
          <ac:spMkLst>
            <pc:docMk/>
            <pc:sldMk cId="1527386939" sldId="261"/>
            <ac:spMk id="5" creationId="{AA926C73-F226-914E-AC56-BF3172765F9F}"/>
          </ac:spMkLst>
        </pc:spChg>
        <pc:spChg chg="add mod">
          <ac:chgData name="Yusrah Safedien" userId="21ed12d8-c8a3-4d49-8468-2271f2b9b52e" providerId="ADAL" clId="{D865B840-5764-4A6B-A455-D2106C1ECB8D}" dt="2023-03-10T08:08:54.947" v="1423" actId="1076"/>
          <ac:spMkLst>
            <pc:docMk/>
            <pc:sldMk cId="1527386939" sldId="261"/>
            <ac:spMk id="6" creationId="{3589E985-2503-DEC9-7C11-7F0E0F0E2142}"/>
          </ac:spMkLst>
        </pc:spChg>
        <pc:spChg chg="mod">
          <ac:chgData name="Yusrah Safedien" userId="21ed12d8-c8a3-4d49-8468-2271f2b9b52e" providerId="ADAL" clId="{D865B840-5764-4A6B-A455-D2106C1ECB8D}" dt="2023-03-09T07:42:58.132" v="31" actId="26606"/>
          <ac:spMkLst>
            <pc:docMk/>
            <pc:sldMk cId="1527386939" sldId="261"/>
            <ac:spMk id="7" creationId="{50A86E01-62BB-5145-A6C3-515717DD327C}"/>
          </ac:spMkLst>
        </pc:spChg>
        <pc:spChg chg="add del mod">
          <ac:chgData name="Yusrah Safedien" userId="21ed12d8-c8a3-4d49-8468-2271f2b9b52e" providerId="ADAL" clId="{D865B840-5764-4A6B-A455-D2106C1ECB8D}" dt="2023-03-09T07:36:51.951" v="8" actId="931"/>
          <ac:spMkLst>
            <pc:docMk/>
            <pc:sldMk cId="1527386939" sldId="261"/>
            <ac:spMk id="9" creationId="{E79A97D3-A4AE-BF6D-9F74-F8DC7AB4E36C}"/>
          </ac:spMkLst>
        </pc:spChg>
        <pc:spChg chg="add del mod">
          <ac:chgData name="Yusrah Safedien" userId="21ed12d8-c8a3-4d49-8468-2271f2b9b52e" providerId="ADAL" clId="{D865B840-5764-4A6B-A455-D2106C1ECB8D}" dt="2023-03-09T07:42:58.132" v="31" actId="26606"/>
          <ac:spMkLst>
            <pc:docMk/>
            <pc:sldMk cId="1527386939" sldId="261"/>
            <ac:spMk id="18" creationId="{8CE9DB10-D8E0-89D4-4EA0-5B61C0B9A4F5}"/>
          </ac:spMkLst>
        </pc:spChg>
        <pc:spChg chg="add del mod">
          <ac:chgData name="Yusrah Safedien" userId="21ed12d8-c8a3-4d49-8468-2271f2b9b52e" providerId="ADAL" clId="{D865B840-5764-4A6B-A455-D2106C1ECB8D}" dt="2023-03-09T07:42:58.132" v="31" actId="26606"/>
          <ac:spMkLst>
            <pc:docMk/>
            <pc:sldMk cId="1527386939" sldId="261"/>
            <ac:spMk id="20" creationId="{D93E084A-8746-B63F-81EA-A514E8697B46}"/>
          </ac:spMkLst>
        </pc:spChg>
        <pc:spChg chg="add mod">
          <ac:chgData name="Yusrah Safedien" userId="21ed12d8-c8a3-4d49-8468-2271f2b9b52e" providerId="ADAL" clId="{D865B840-5764-4A6B-A455-D2106C1ECB8D}" dt="2023-03-09T07:44:05.514" v="69" actId="14100"/>
          <ac:spMkLst>
            <pc:docMk/>
            <pc:sldMk cId="1527386939" sldId="261"/>
            <ac:spMk id="25" creationId="{03550DA5-7B36-C7C7-9E56-64EA2F3B053F}"/>
          </ac:spMkLst>
        </pc:spChg>
        <pc:spChg chg="add mod">
          <ac:chgData name="Yusrah Safedien" userId="21ed12d8-c8a3-4d49-8468-2271f2b9b52e" providerId="ADAL" clId="{D865B840-5764-4A6B-A455-D2106C1ECB8D}" dt="2023-03-09T07:44:44.519" v="148" actId="14100"/>
          <ac:spMkLst>
            <pc:docMk/>
            <pc:sldMk cId="1527386939" sldId="261"/>
            <ac:spMk id="27" creationId="{C87368CE-DA10-A133-DA0D-FC0B56F0C85C}"/>
          </ac:spMkLst>
        </pc:spChg>
        <pc:spChg chg="add del mod">
          <ac:chgData name="Yusrah Safedien" userId="21ed12d8-c8a3-4d49-8468-2271f2b9b52e" providerId="ADAL" clId="{D865B840-5764-4A6B-A455-D2106C1ECB8D}" dt="2023-03-09T07:51:47.798" v="179" actId="931"/>
          <ac:spMkLst>
            <pc:docMk/>
            <pc:sldMk cId="1527386939" sldId="261"/>
            <ac:spMk id="29" creationId="{B29F2065-3C23-67E5-55D4-FD91DBF1359C}"/>
          </ac:spMkLst>
        </pc:spChg>
        <pc:spChg chg="add del mod">
          <ac:chgData name="Yusrah Safedien" userId="21ed12d8-c8a3-4d49-8468-2271f2b9b52e" providerId="ADAL" clId="{D865B840-5764-4A6B-A455-D2106C1ECB8D}" dt="2023-03-10T08:08:31.934" v="1417" actId="1076"/>
          <ac:spMkLst>
            <pc:docMk/>
            <pc:sldMk cId="1527386939" sldId="261"/>
            <ac:spMk id="31" creationId="{A3873CBB-6607-0F20-C3EF-904608810A12}"/>
          </ac:spMkLst>
        </pc:spChg>
        <pc:graphicFrameChg chg="del">
          <ac:chgData name="Yusrah Safedien" userId="21ed12d8-c8a3-4d49-8468-2271f2b9b52e" providerId="ADAL" clId="{D865B840-5764-4A6B-A455-D2106C1ECB8D}" dt="2023-03-09T07:36:33.321" v="6" actId="478"/>
          <ac:graphicFrameMkLst>
            <pc:docMk/>
            <pc:sldMk cId="1527386939" sldId="261"/>
            <ac:graphicFrameMk id="4" creationId="{5A839DA0-FCCD-084E-87E3-CCD098AB7F71}"/>
          </ac:graphicFrameMkLst>
        </pc:graphicFrameChg>
        <pc:graphicFrameChg chg="del">
          <ac:chgData name="Yusrah Safedien" userId="21ed12d8-c8a3-4d49-8468-2271f2b9b52e" providerId="ADAL" clId="{D865B840-5764-4A6B-A455-D2106C1ECB8D}" dt="2023-03-09T07:36:33.321" v="6" actId="478"/>
          <ac:graphicFrameMkLst>
            <pc:docMk/>
            <pc:sldMk cId="1527386939" sldId="261"/>
            <ac:graphicFrameMk id="6" creationId="{DB23E567-BDB1-4E6F-9EA8-3E4297461AEE}"/>
          </ac:graphicFrameMkLst>
        </pc:graphicFrameChg>
        <pc:picChg chg="add mod ord modCrop">
          <ac:chgData name="Yusrah Safedien" userId="21ed12d8-c8a3-4d49-8468-2271f2b9b52e" providerId="ADAL" clId="{D865B840-5764-4A6B-A455-D2106C1ECB8D}" dt="2023-03-09T07:43:46.821" v="41" actId="1076"/>
          <ac:picMkLst>
            <pc:docMk/>
            <pc:sldMk cId="1527386939" sldId="261"/>
            <ac:picMk id="11" creationId="{87AA5918-C81E-5D04-0CB8-8DD4F19BD9DB}"/>
          </ac:picMkLst>
        </pc:picChg>
        <pc:picChg chg="add mod ord modCrop">
          <ac:chgData name="Yusrah Safedien" userId="21ed12d8-c8a3-4d49-8468-2271f2b9b52e" providerId="ADAL" clId="{D865B840-5764-4A6B-A455-D2106C1ECB8D}" dt="2023-03-09T07:43:25.604" v="39" actId="1076"/>
          <ac:picMkLst>
            <pc:docMk/>
            <pc:sldMk cId="1527386939" sldId="261"/>
            <ac:picMk id="13" creationId="{E6E431E8-81F5-F2C2-6B56-8F1A4B6E964D}"/>
          </ac:picMkLst>
        </pc:picChg>
        <pc:picChg chg="add mod">
          <ac:chgData name="Yusrah Safedien" userId="21ed12d8-c8a3-4d49-8468-2271f2b9b52e" providerId="ADAL" clId="{D865B840-5764-4A6B-A455-D2106C1ECB8D}" dt="2023-03-10T08:08:31.934" v="1417" actId="1076"/>
          <ac:picMkLst>
            <pc:docMk/>
            <pc:sldMk cId="1527386939" sldId="261"/>
            <ac:picMk id="15" creationId="{E67B2DFD-BFA6-BAE0-6D31-6F8C203D2F0D}"/>
          </ac:picMkLst>
        </pc:picChg>
      </pc:sldChg>
      <pc:sldChg chg="addSp delSp modSp mod modTransition">
        <pc:chgData name="Yusrah Safedien" userId="21ed12d8-c8a3-4d49-8468-2271f2b9b52e" providerId="ADAL" clId="{D865B840-5764-4A6B-A455-D2106C1ECB8D}" dt="2023-03-10T07:00:03.565" v="908"/>
        <pc:sldMkLst>
          <pc:docMk/>
          <pc:sldMk cId="3396266754" sldId="269"/>
        </pc:sldMkLst>
        <pc:spChg chg="mod">
          <ac:chgData name="Yusrah Safedien" userId="21ed12d8-c8a3-4d49-8468-2271f2b9b52e" providerId="ADAL" clId="{D865B840-5764-4A6B-A455-D2106C1ECB8D}" dt="2023-03-09T11:07:45.971" v="574" actId="403"/>
          <ac:spMkLst>
            <pc:docMk/>
            <pc:sldMk cId="3396266754" sldId="269"/>
            <ac:spMk id="2" creationId="{27A6F7BB-30A8-4980-AD4A-2FB0B53FA6C9}"/>
          </ac:spMkLst>
        </pc:spChg>
        <pc:spChg chg="del">
          <ac:chgData name="Yusrah Safedien" userId="21ed12d8-c8a3-4d49-8468-2271f2b9b52e" providerId="ADAL" clId="{D865B840-5764-4A6B-A455-D2106C1ECB8D}" dt="2023-03-09T08:17:10.259" v="393" actId="478"/>
          <ac:spMkLst>
            <pc:docMk/>
            <pc:sldMk cId="3396266754" sldId="269"/>
            <ac:spMk id="7" creationId="{ACC180CB-0C9D-0441-A2D3-F4EDC5DB9741}"/>
          </ac:spMkLst>
        </pc:spChg>
        <pc:spChg chg="del">
          <ac:chgData name="Yusrah Safedien" userId="21ed12d8-c8a3-4d49-8468-2271f2b9b52e" providerId="ADAL" clId="{D865B840-5764-4A6B-A455-D2106C1ECB8D}" dt="2023-03-09T08:17:10.259" v="393" actId="478"/>
          <ac:spMkLst>
            <pc:docMk/>
            <pc:sldMk cId="3396266754" sldId="269"/>
            <ac:spMk id="8" creationId="{44627161-B78C-7646-8E85-99BD47FE64E0}"/>
          </ac:spMkLst>
        </pc:spChg>
        <pc:spChg chg="add del mod">
          <ac:chgData name="Yusrah Safedien" userId="21ed12d8-c8a3-4d49-8468-2271f2b9b52e" providerId="ADAL" clId="{D865B840-5764-4A6B-A455-D2106C1ECB8D}" dt="2023-03-09T08:16:57.624" v="392" actId="478"/>
          <ac:spMkLst>
            <pc:docMk/>
            <pc:sldMk cId="3396266754" sldId="269"/>
            <ac:spMk id="9" creationId="{A6364008-2F06-EE49-409A-6BB1EBB2F2B1}"/>
          </ac:spMkLst>
        </pc:spChg>
        <pc:spChg chg="add del mod">
          <ac:chgData name="Yusrah Safedien" userId="21ed12d8-c8a3-4d49-8468-2271f2b9b52e" providerId="ADAL" clId="{D865B840-5764-4A6B-A455-D2106C1ECB8D}" dt="2023-03-09T08:16:57.624" v="392" actId="478"/>
          <ac:spMkLst>
            <pc:docMk/>
            <pc:sldMk cId="3396266754" sldId="269"/>
            <ac:spMk id="11" creationId="{7AF7097F-D33E-BE3A-BB67-6F5EFC900592}"/>
          </ac:spMkLst>
        </pc:spChg>
        <pc:spChg chg="del">
          <ac:chgData name="Yusrah Safedien" userId="21ed12d8-c8a3-4d49-8468-2271f2b9b52e" providerId="ADAL" clId="{D865B840-5764-4A6B-A455-D2106C1ECB8D}" dt="2023-03-09T08:17:10.259" v="393" actId="478"/>
          <ac:spMkLst>
            <pc:docMk/>
            <pc:sldMk cId="3396266754" sldId="269"/>
            <ac:spMk id="12" creationId="{E88BDBE3-DBB3-9040-95AC-86789B700450}"/>
          </ac:spMkLst>
        </pc:spChg>
        <pc:spChg chg="del">
          <ac:chgData name="Yusrah Safedien" userId="21ed12d8-c8a3-4d49-8468-2271f2b9b52e" providerId="ADAL" clId="{D865B840-5764-4A6B-A455-D2106C1ECB8D}" dt="2023-03-09T08:17:10.259" v="393" actId="478"/>
          <ac:spMkLst>
            <pc:docMk/>
            <pc:sldMk cId="3396266754" sldId="269"/>
            <ac:spMk id="13" creationId="{D0969AD2-8004-9B40-90B0-0EBD95268B5A}"/>
          </ac:spMkLst>
        </pc:spChg>
        <pc:spChg chg="del">
          <ac:chgData name="Yusrah Safedien" userId="21ed12d8-c8a3-4d49-8468-2271f2b9b52e" providerId="ADAL" clId="{D865B840-5764-4A6B-A455-D2106C1ECB8D}" dt="2023-03-09T08:17:10.259" v="393" actId="478"/>
          <ac:spMkLst>
            <pc:docMk/>
            <pc:sldMk cId="3396266754" sldId="269"/>
            <ac:spMk id="15" creationId="{02C30DA5-B4D3-C343-8FEC-D62948BDA920}"/>
          </ac:spMkLst>
        </pc:spChg>
        <pc:spChg chg="del">
          <ac:chgData name="Yusrah Safedien" userId="21ed12d8-c8a3-4d49-8468-2271f2b9b52e" providerId="ADAL" clId="{D865B840-5764-4A6B-A455-D2106C1ECB8D}" dt="2023-03-09T08:17:10.259" v="393" actId="478"/>
          <ac:spMkLst>
            <pc:docMk/>
            <pc:sldMk cId="3396266754" sldId="269"/>
            <ac:spMk id="16" creationId="{CD202676-78EE-3240-950B-84A1520E27EE}"/>
          </ac:spMkLst>
        </pc:spChg>
        <pc:spChg chg="add del mod">
          <ac:chgData name="Yusrah Safedien" userId="21ed12d8-c8a3-4d49-8468-2271f2b9b52e" providerId="ADAL" clId="{D865B840-5764-4A6B-A455-D2106C1ECB8D}" dt="2023-03-09T08:16:57.624" v="392" actId="478"/>
          <ac:spMkLst>
            <pc:docMk/>
            <pc:sldMk cId="3396266754" sldId="269"/>
            <ac:spMk id="17" creationId="{0AA2B39F-6F79-207A-4293-A95C655910EC}"/>
          </ac:spMkLst>
        </pc:spChg>
        <pc:spChg chg="del">
          <ac:chgData name="Yusrah Safedien" userId="21ed12d8-c8a3-4d49-8468-2271f2b9b52e" providerId="ADAL" clId="{D865B840-5764-4A6B-A455-D2106C1ECB8D}" dt="2023-03-09T08:17:10.259" v="393" actId="478"/>
          <ac:spMkLst>
            <pc:docMk/>
            <pc:sldMk cId="3396266754" sldId="269"/>
            <ac:spMk id="18" creationId="{7C503641-A7D5-AD48-A486-CD57C1620326}"/>
          </ac:spMkLst>
        </pc:spChg>
        <pc:spChg chg="del">
          <ac:chgData name="Yusrah Safedien" userId="21ed12d8-c8a3-4d49-8468-2271f2b9b52e" providerId="ADAL" clId="{D865B840-5764-4A6B-A455-D2106C1ECB8D}" dt="2023-03-09T08:17:10.259" v="393" actId="478"/>
          <ac:spMkLst>
            <pc:docMk/>
            <pc:sldMk cId="3396266754" sldId="269"/>
            <ac:spMk id="19" creationId="{BBEE7C7B-4D43-1342-88B5-B6F833D51AE8}"/>
          </ac:spMkLst>
        </pc:spChg>
        <pc:spChg chg="del">
          <ac:chgData name="Yusrah Safedien" userId="21ed12d8-c8a3-4d49-8468-2271f2b9b52e" providerId="ADAL" clId="{D865B840-5764-4A6B-A455-D2106C1ECB8D}" dt="2023-03-09T08:16:47.204" v="391" actId="478"/>
          <ac:spMkLst>
            <pc:docMk/>
            <pc:sldMk cId="3396266754" sldId="269"/>
            <ac:spMk id="21" creationId="{F8C89E42-8364-1040-9DF6-7305561F98D7}"/>
          </ac:spMkLst>
        </pc:spChg>
        <pc:spChg chg="del">
          <ac:chgData name="Yusrah Safedien" userId="21ed12d8-c8a3-4d49-8468-2271f2b9b52e" providerId="ADAL" clId="{D865B840-5764-4A6B-A455-D2106C1ECB8D}" dt="2023-03-09T08:16:47.204" v="391" actId="478"/>
          <ac:spMkLst>
            <pc:docMk/>
            <pc:sldMk cId="3396266754" sldId="269"/>
            <ac:spMk id="22" creationId="{B05EDAD8-33DD-0B49-9FA0-360E67ED9B6A}"/>
          </ac:spMkLst>
        </pc:spChg>
        <pc:spChg chg="add del mod">
          <ac:chgData name="Yusrah Safedien" userId="21ed12d8-c8a3-4d49-8468-2271f2b9b52e" providerId="ADAL" clId="{D865B840-5764-4A6B-A455-D2106C1ECB8D}" dt="2023-03-09T08:16:57.624" v="392" actId="478"/>
          <ac:spMkLst>
            <pc:docMk/>
            <pc:sldMk cId="3396266754" sldId="269"/>
            <ac:spMk id="23" creationId="{E8B7BE3B-16B1-88AE-2B35-693D04E0C580}"/>
          </ac:spMkLst>
        </pc:spChg>
        <pc:spChg chg="del">
          <ac:chgData name="Yusrah Safedien" userId="21ed12d8-c8a3-4d49-8468-2271f2b9b52e" providerId="ADAL" clId="{D865B840-5764-4A6B-A455-D2106C1ECB8D}" dt="2023-03-09T08:16:47.204" v="391" actId="478"/>
          <ac:spMkLst>
            <pc:docMk/>
            <pc:sldMk cId="3396266754" sldId="269"/>
            <ac:spMk id="24" creationId="{9B1711A4-C7D5-8D4D-82CD-4FBE8CC7FFE7}"/>
          </ac:spMkLst>
        </pc:spChg>
        <pc:spChg chg="del">
          <ac:chgData name="Yusrah Safedien" userId="21ed12d8-c8a3-4d49-8468-2271f2b9b52e" providerId="ADAL" clId="{D865B840-5764-4A6B-A455-D2106C1ECB8D}" dt="2023-03-09T08:16:47.204" v="391" actId="478"/>
          <ac:spMkLst>
            <pc:docMk/>
            <pc:sldMk cId="3396266754" sldId="269"/>
            <ac:spMk id="25" creationId="{1D585144-668F-6141-B4A4-98C6E14ACA71}"/>
          </ac:spMkLst>
        </pc:spChg>
        <pc:spChg chg="del">
          <ac:chgData name="Yusrah Safedien" userId="21ed12d8-c8a3-4d49-8468-2271f2b9b52e" providerId="ADAL" clId="{D865B840-5764-4A6B-A455-D2106C1ECB8D}" dt="2023-03-09T08:16:47.204" v="391" actId="478"/>
          <ac:spMkLst>
            <pc:docMk/>
            <pc:sldMk cId="3396266754" sldId="269"/>
            <ac:spMk id="27" creationId="{C63E461E-3AFB-0843-B481-D906526D48B2}"/>
          </ac:spMkLst>
        </pc:spChg>
        <pc:spChg chg="del">
          <ac:chgData name="Yusrah Safedien" userId="21ed12d8-c8a3-4d49-8468-2271f2b9b52e" providerId="ADAL" clId="{D865B840-5764-4A6B-A455-D2106C1ECB8D}" dt="2023-03-09T08:16:47.204" v="391" actId="478"/>
          <ac:spMkLst>
            <pc:docMk/>
            <pc:sldMk cId="3396266754" sldId="269"/>
            <ac:spMk id="28" creationId="{83F586E4-67FA-B94C-AF67-F2E5E6E54157}"/>
          </ac:spMkLst>
        </pc:spChg>
        <pc:spChg chg="add del mod">
          <ac:chgData name="Yusrah Safedien" userId="21ed12d8-c8a3-4d49-8468-2271f2b9b52e" providerId="ADAL" clId="{D865B840-5764-4A6B-A455-D2106C1ECB8D}" dt="2023-03-09T08:16:57.624" v="392" actId="478"/>
          <ac:spMkLst>
            <pc:docMk/>
            <pc:sldMk cId="3396266754" sldId="269"/>
            <ac:spMk id="29" creationId="{CEFB89E3-1865-3B23-278D-29D4E3EE86A1}"/>
          </ac:spMkLst>
        </pc:spChg>
        <pc:spChg chg="add del mod">
          <ac:chgData name="Yusrah Safedien" userId="21ed12d8-c8a3-4d49-8468-2271f2b9b52e" providerId="ADAL" clId="{D865B840-5764-4A6B-A455-D2106C1ECB8D}" dt="2023-03-09T08:16:57.624" v="392" actId="478"/>
          <ac:spMkLst>
            <pc:docMk/>
            <pc:sldMk cId="3396266754" sldId="269"/>
            <ac:spMk id="31" creationId="{60F29D42-10DA-42D4-9944-C312CFF00802}"/>
          </ac:spMkLst>
        </pc:spChg>
        <pc:spChg chg="add del mod">
          <ac:chgData name="Yusrah Safedien" userId="21ed12d8-c8a3-4d49-8468-2271f2b9b52e" providerId="ADAL" clId="{D865B840-5764-4A6B-A455-D2106C1ECB8D}" dt="2023-03-09T08:16:57.624" v="392" actId="478"/>
          <ac:spMkLst>
            <pc:docMk/>
            <pc:sldMk cId="3396266754" sldId="269"/>
            <ac:spMk id="33" creationId="{A6F1A48C-2CD2-723F-D8A4-AA01489E2637}"/>
          </ac:spMkLst>
        </pc:spChg>
        <pc:spChg chg="add del mod">
          <ac:chgData name="Yusrah Safedien" userId="21ed12d8-c8a3-4d49-8468-2271f2b9b52e" providerId="ADAL" clId="{D865B840-5764-4A6B-A455-D2106C1ECB8D}" dt="2023-03-09T08:16:57.624" v="392" actId="478"/>
          <ac:spMkLst>
            <pc:docMk/>
            <pc:sldMk cId="3396266754" sldId="269"/>
            <ac:spMk id="35" creationId="{007A622E-C07E-C850-B708-A8066189565A}"/>
          </ac:spMkLst>
        </pc:spChg>
        <pc:spChg chg="del">
          <ac:chgData name="Yusrah Safedien" userId="21ed12d8-c8a3-4d49-8468-2271f2b9b52e" providerId="ADAL" clId="{D865B840-5764-4A6B-A455-D2106C1ECB8D}" dt="2023-03-09T08:16:47.204" v="391" actId="478"/>
          <ac:spMkLst>
            <pc:docMk/>
            <pc:sldMk cId="3396266754" sldId="269"/>
            <ac:spMk id="36" creationId="{875B85E2-950C-CB45-A7F7-DE257EA20BB3}"/>
          </ac:spMkLst>
        </pc:spChg>
        <pc:spChg chg="del">
          <ac:chgData name="Yusrah Safedien" userId="21ed12d8-c8a3-4d49-8468-2271f2b9b52e" providerId="ADAL" clId="{D865B840-5764-4A6B-A455-D2106C1ECB8D}" dt="2023-03-09T08:16:47.204" v="391" actId="478"/>
          <ac:spMkLst>
            <pc:docMk/>
            <pc:sldMk cId="3396266754" sldId="269"/>
            <ac:spMk id="37" creationId="{FC8EFF8B-CC40-9646-AAFC-092814DA02AD}"/>
          </ac:spMkLst>
        </pc:spChg>
        <pc:spChg chg="add del mod">
          <ac:chgData name="Yusrah Safedien" userId="21ed12d8-c8a3-4d49-8468-2271f2b9b52e" providerId="ADAL" clId="{D865B840-5764-4A6B-A455-D2106C1ECB8D}" dt="2023-03-09T08:16:57.624" v="392" actId="478"/>
          <ac:spMkLst>
            <pc:docMk/>
            <pc:sldMk cId="3396266754" sldId="269"/>
            <ac:spMk id="39" creationId="{CC26080A-2E81-059B-F4C0-93C375D5138E}"/>
          </ac:spMkLst>
        </pc:spChg>
        <pc:spChg chg="add del mod">
          <ac:chgData name="Yusrah Safedien" userId="21ed12d8-c8a3-4d49-8468-2271f2b9b52e" providerId="ADAL" clId="{D865B840-5764-4A6B-A455-D2106C1ECB8D}" dt="2023-03-09T08:16:57.624" v="392" actId="478"/>
          <ac:spMkLst>
            <pc:docMk/>
            <pc:sldMk cId="3396266754" sldId="269"/>
            <ac:spMk id="41" creationId="{8135584A-0ABB-C7C7-6761-7074F14CF297}"/>
          </ac:spMkLst>
        </pc:spChg>
        <pc:spChg chg="add del mod">
          <ac:chgData name="Yusrah Safedien" userId="21ed12d8-c8a3-4d49-8468-2271f2b9b52e" providerId="ADAL" clId="{D865B840-5764-4A6B-A455-D2106C1ECB8D}" dt="2023-03-09T08:16:57.624" v="392" actId="478"/>
          <ac:spMkLst>
            <pc:docMk/>
            <pc:sldMk cId="3396266754" sldId="269"/>
            <ac:spMk id="43" creationId="{59A985D5-8121-DDF2-950B-8ED9EED1ADA9}"/>
          </ac:spMkLst>
        </pc:spChg>
        <pc:spChg chg="add del mod">
          <ac:chgData name="Yusrah Safedien" userId="21ed12d8-c8a3-4d49-8468-2271f2b9b52e" providerId="ADAL" clId="{D865B840-5764-4A6B-A455-D2106C1ECB8D}" dt="2023-03-09T08:16:57.624" v="392" actId="478"/>
          <ac:spMkLst>
            <pc:docMk/>
            <pc:sldMk cId="3396266754" sldId="269"/>
            <ac:spMk id="45" creationId="{60AADB8D-BD3F-62B1-32C8-21ACC1BD448F}"/>
          </ac:spMkLst>
        </pc:spChg>
        <pc:spChg chg="add del mod">
          <ac:chgData name="Yusrah Safedien" userId="21ed12d8-c8a3-4d49-8468-2271f2b9b52e" providerId="ADAL" clId="{D865B840-5764-4A6B-A455-D2106C1ECB8D}" dt="2023-03-09T10:52:27.430" v="397" actId="931"/>
          <ac:spMkLst>
            <pc:docMk/>
            <pc:sldMk cId="3396266754" sldId="269"/>
            <ac:spMk id="47" creationId="{9457897F-564F-86F7-13D1-862A6EE22858}"/>
          </ac:spMkLst>
        </pc:spChg>
        <pc:spChg chg="add mod">
          <ac:chgData name="Yusrah Safedien" userId="21ed12d8-c8a3-4d49-8468-2271f2b9b52e" providerId="ADAL" clId="{D865B840-5764-4A6B-A455-D2106C1ECB8D}" dt="2023-03-09T11:08:26.952" v="575" actId="1076"/>
          <ac:spMkLst>
            <pc:docMk/>
            <pc:sldMk cId="3396266754" sldId="269"/>
            <ac:spMk id="49" creationId="{2261BA55-E78B-C950-5663-EAA55E117DBB}"/>
          </ac:spMkLst>
        </pc:spChg>
        <pc:spChg chg="add del mod">
          <ac:chgData name="Yusrah Safedien" userId="21ed12d8-c8a3-4d49-8468-2271f2b9b52e" providerId="ADAL" clId="{D865B840-5764-4A6B-A455-D2106C1ECB8D}" dt="2023-03-09T10:51:56.015" v="394" actId="478"/>
          <ac:spMkLst>
            <pc:docMk/>
            <pc:sldMk cId="3396266754" sldId="269"/>
            <ac:spMk id="51" creationId="{3AE88CB8-3605-C0A7-A023-E98C4FF4E1C5}"/>
          </ac:spMkLst>
        </pc:spChg>
        <pc:spChg chg="add del mod">
          <ac:chgData name="Yusrah Safedien" userId="21ed12d8-c8a3-4d49-8468-2271f2b9b52e" providerId="ADAL" clId="{D865B840-5764-4A6B-A455-D2106C1ECB8D}" dt="2023-03-09T10:53:22.743" v="400" actId="931"/>
          <ac:spMkLst>
            <pc:docMk/>
            <pc:sldMk cId="3396266754" sldId="269"/>
            <ac:spMk id="53" creationId="{C06DA707-0173-E4F9-663F-6D200A06B5B4}"/>
          </ac:spMkLst>
        </pc:spChg>
        <pc:spChg chg="add mod">
          <ac:chgData name="Yusrah Safedien" userId="21ed12d8-c8a3-4d49-8468-2271f2b9b52e" providerId="ADAL" clId="{D865B840-5764-4A6B-A455-D2106C1ECB8D}" dt="2023-03-09T11:08:26.952" v="575" actId="1076"/>
          <ac:spMkLst>
            <pc:docMk/>
            <pc:sldMk cId="3396266754" sldId="269"/>
            <ac:spMk id="55" creationId="{539EE05C-D935-12CA-CD43-ED8052B30CC5}"/>
          </ac:spMkLst>
        </pc:spChg>
        <pc:spChg chg="add del mod">
          <ac:chgData name="Yusrah Safedien" userId="21ed12d8-c8a3-4d49-8468-2271f2b9b52e" providerId="ADAL" clId="{D865B840-5764-4A6B-A455-D2106C1ECB8D}" dt="2023-03-09T10:51:56.015" v="394" actId="478"/>
          <ac:spMkLst>
            <pc:docMk/>
            <pc:sldMk cId="3396266754" sldId="269"/>
            <ac:spMk id="57" creationId="{52BEE033-4976-E874-7086-58B43937B5E8}"/>
          </ac:spMkLst>
        </pc:spChg>
        <pc:spChg chg="add del mod">
          <ac:chgData name="Yusrah Safedien" userId="21ed12d8-c8a3-4d49-8468-2271f2b9b52e" providerId="ADAL" clId="{D865B840-5764-4A6B-A455-D2106C1ECB8D}" dt="2023-03-09T10:53:32.225" v="401" actId="931"/>
          <ac:spMkLst>
            <pc:docMk/>
            <pc:sldMk cId="3396266754" sldId="269"/>
            <ac:spMk id="59" creationId="{083EA9EB-D448-F89A-9E61-FD62AF483F0A}"/>
          </ac:spMkLst>
        </pc:spChg>
        <pc:spChg chg="add mod">
          <ac:chgData name="Yusrah Safedien" userId="21ed12d8-c8a3-4d49-8468-2271f2b9b52e" providerId="ADAL" clId="{D865B840-5764-4A6B-A455-D2106C1ECB8D}" dt="2023-03-09T11:08:26.952" v="575" actId="1076"/>
          <ac:spMkLst>
            <pc:docMk/>
            <pc:sldMk cId="3396266754" sldId="269"/>
            <ac:spMk id="69" creationId="{8B128080-D21C-1C18-2C77-5C8E9FAB1EEE}"/>
          </ac:spMkLst>
        </pc:spChg>
        <pc:spChg chg="add del mod">
          <ac:chgData name="Yusrah Safedien" userId="21ed12d8-c8a3-4d49-8468-2271f2b9b52e" providerId="ADAL" clId="{D865B840-5764-4A6B-A455-D2106C1ECB8D}" dt="2023-03-09T10:51:56.015" v="394" actId="478"/>
          <ac:spMkLst>
            <pc:docMk/>
            <pc:sldMk cId="3396266754" sldId="269"/>
            <ac:spMk id="71" creationId="{7A858D29-9BB1-CAF2-7ED0-2158D7FEAD3A}"/>
          </ac:spMkLst>
        </pc:spChg>
        <pc:spChg chg="add del mod">
          <ac:chgData name="Yusrah Safedien" userId="21ed12d8-c8a3-4d49-8468-2271f2b9b52e" providerId="ADAL" clId="{D865B840-5764-4A6B-A455-D2106C1ECB8D}" dt="2023-03-09T10:53:49.156" v="404" actId="931"/>
          <ac:spMkLst>
            <pc:docMk/>
            <pc:sldMk cId="3396266754" sldId="269"/>
            <ac:spMk id="73" creationId="{6D679A55-108A-1DB6-D6E9-4C2FEC68E37E}"/>
          </ac:spMkLst>
        </pc:spChg>
        <pc:spChg chg="add mod">
          <ac:chgData name="Yusrah Safedien" userId="21ed12d8-c8a3-4d49-8468-2271f2b9b52e" providerId="ADAL" clId="{D865B840-5764-4A6B-A455-D2106C1ECB8D}" dt="2023-03-09T11:08:26.952" v="575" actId="1076"/>
          <ac:spMkLst>
            <pc:docMk/>
            <pc:sldMk cId="3396266754" sldId="269"/>
            <ac:spMk id="75" creationId="{0D73A941-685A-5EE4-15AB-AFE250023EDB}"/>
          </ac:spMkLst>
        </pc:spChg>
        <pc:spChg chg="add del mod">
          <ac:chgData name="Yusrah Safedien" userId="21ed12d8-c8a3-4d49-8468-2271f2b9b52e" providerId="ADAL" clId="{D865B840-5764-4A6B-A455-D2106C1ECB8D}" dt="2023-03-09T10:51:56.015" v="394" actId="478"/>
          <ac:spMkLst>
            <pc:docMk/>
            <pc:sldMk cId="3396266754" sldId="269"/>
            <ac:spMk id="77" creationId="{5CC7E9A6-E291-2E35-C680-64F18237326A}"/>
          </ac:spMkLst>
        </pc:spChg>
        <pc:spChg chg="add mod">
          <ac:chgData name="Yusrah Safedien" userId="21ed12d8-c8a3-4d49-8468-2271f2b9b52e" providerId="ADAL" clId="{D865B840-5764-4A6B-A455-D2106C1ECB8D}" dt="2023-03-09T11:08:26.952" v="575" actId="1076"/>
          <ac:spMkLst>
            <pc:docMk/>
            <pc:sldMk cId="3396266754" sldId="269"/>
            <ac:spMk id="87" creationId="{F9DC1A97-3D1F-218D-3B33-459660D40DE1}"/>
          </ac:spMkLst>
        </pc:spChg>
        <pc:spChg chg="add mod">
          <ac:chgData name="Yusrah Safedien" userId="21ed12d8-c8a3-4d49-8468-2271f2b9b52e" providerId="ADAL" clId="{D865B840-5764-4A6B-A455-D2106C1ECB8D}" dt="2023-03-09T11:08:26.952" v="575" actId="1076"/>
          <ac:spMkLst>
            <pc:docMk/>
            <pc:sldMk cId="3396266754" sldId="269"/>
            <ac:spMk id="89" creationId="{9D5F65BD-B117-6955-284C-F81AE37C70FC}"/>
          </ac:spMkLst>
        </pc:spChg>
        <pc:spChg chg="add mod">
          <ac:chgData name="Yusrah Safedien" userId="21ed12d8-c8a3-4d49-8468-2271f2b9b52e" providerId="ADAL" clId="{D865B840-5764-4A6B-A455-D2106C1ECB8D}" dt="2023-03-09T11:10:40.931" v="607" actId="14100"/>
          <ac:spMkLst>
            <pc:docMk/>
            <pc:sldMk cId="3396266754" sldId="269"/>
            <ac:spMk id="92" creationId="{CE555FD9-1318-5AC4-64C2-D4D41D02C4D1}"/>
          </ac:spMkLst>
        </pc:spChg>
        <pc:spChg chg="add mod">
          <ac:chgData name="Yusrah Safedien" userId="21ed12d8-c8a3-4d49-8468-2271f2b9b52e" providerId="ADAL" clId="{D865B840-5764-4A6B-A455-D2106C1ECB8D}" dt="2023-03-09T11:11:04.711" v="623" actId="20577"/>
          <ac:spMkLst>
            <pc:docMk/>
            <pc:sldMk cId="3396266754" sldId="269"/>
            <ac:spMk id="93" creationId="{F630BF3F-76D6-41C6-900F-6F259F353497}"/>
          </ac:spMkLst>
        </pc:spChg>
        <pc:picChg chg="del">
          <ac:chgData name="Yusrah Safedien" userId="21ed12d8-c8a3-4d49-8468-2271f2b9b52e" providerId="ADAL" clId="{D865B840-5764-4A6B-A455-D2106C1ECB8D}" dt="2023-03-09T08:17:10.259" v="393" actId="478"/>
          <ac:picMkLst>
            <pc:docMk/>
            <pc:sldMk cId="3396266754" sldId="269"/>
            <ac:picMk id="61" creationId="{E64AEA23-99EE-8546-A59A-590923ADA6CA}"/>
          </ac:picMkLst>
        </pc:picChg>
        <pc:picChg chg="del">
          <ac:chgData name="Yusrah Safedien" userId="21ed12d8-c8a3-4d49-8468-2271f2b9b52e" providerId="ADAL" clId="{D865B840-5764-4A6B-A455-D2106C1ECB8D}" dt="2023-03-09T08:17:10.259" v="393" actId="478"/>
          <ac:picMkLst>
            <pc:docMk/>
            <pc:sldMk cId="3396266754" sldId="269"/>
            <ac:picMk id="62" creationId="{C17F05A5-CE13-1545-943B-E3644258662F}"/>
          </ac:picMkLst>
        </pc:picChg>
        <pc:picChg chg="del">
          <ac:chgData name="Yusrah Safedien" userId="21ed12d8-c8a3-4d49-8468-2271f2b9b52e" providerId="ADAL" clId="{D865B840-5764-4A6B-A455-D2106C1ECB8D}" dt="2023-03-09T08:17:10.259" v="393" actId="478"/>
          <ac:picMkLst>
            <pc:docMk/>
            <pc:sldMk cId="3396266754" sldId="269"/>
            <ac:picMk id="63" creationId="{F3C0B2AF-2268-AE4E-BACC-9FF64E86564C}"/>
          </ac:picMkLst>
        </pc:picChg>
        <pc:picChg chg="del">
          <ac:chgData name="Yusrah Safedien" userId="21ed12d8-c8a3-4d49-8468-2271f2b9b52e" providerId="ADAL" clId="{D865B840-5764-4A6B-A455-D2106C1ECB8D}" dt="2023-03-09T08:17:10.259" v="393" actId="478"/>
          <ac:picMkLst>
            <pc:docMk/>
            <pc:sldMk cId="3396266754" sldId="269"/>
            <ac:picMk id="64" creationId="{F2FCDCCE-6383-4047-9485-41AA1E24E8E2}"/>
          </ac:picMkLst>
        </pc:picChg>
        <pc:picChg chg="del">
          <ac:chgData name="Yusrah Safedien" userId="21ed12d8-c8a3-4d49-8468-2271f2b9b52e" providerId="ADAL" clId="{D865B840-5764-4A6B-A455-D2106C1ECB8D}" dt="2023-03-09T08:16:47.204" v="391" actId="478"/>
          <ac:picMkLst>
            <pc:docMk/>
            <pc:sldMk cId="3396266754" sldId="269"/>
            <ac:picMk id="65" creationId="{1A89579F-2EA4-E049-9B78-D2237993CDAB}"/>
          </ac:picMkLst>
        </pc:picChg>
        <pc:picChg chg="del">
          <ac:chgData name="Yusrah Safedien" userId="21ed12d8-c8a3-4d49-8468-2271f2b9b52e" providerId="ADAL" clId="{D865B840-5764-4A6B-A455-D2106C1ECB8D}" dt="2023-03-09T08:16:47.204" v="391" actId="478"/>
          <ac:picMkLst>
            <pc:docMk/>
            <pc:sldMk cId="3396266754" sldId="269"/>
            <ac:picMk id="66" creationId="{4E145096-B7BF-9C4C-97FA-308F61FE406A}"/>
          </ac:picMkLst>
        </pc:picChg>
        <pc:picChg chg="del">
          <ac:chgData name="Yusrah Safedien" userId="21ed12d8-c8a3-4d49-8468-2271f2b9b52e" providerId="ADAL" clId="{D865B840-5764-4A6B-A455-D2106C1ECB8D}" dt="2023-03-09T08:16:47.204" v="391" actId="478"/>
          <ac:picMkLst>
            <pc:docMk/>
            <pc:sldMk cId="3396266754" sldId="269"/>
            <ac:picMk id="67" creationId="{25B94F1A-D947-AF4E-BC9D-9B02C4E4EB30}"/>
          </ac:picMkLst>
        </pc:picChg>
        <pc:picChg chg="del">
          <ac:chgData name="Yusrah Safedien" userId="21ed12d8-c8a3-4d49-8468-2271f2b9b52e" providerId="ADAL" clId="{D865B840-5764-4A6B-A455-D2106C1ECB8D}" dt="2023-03-09T08:16:47.204" v="391" actId="478"/>
          <ac:picMkLst>
            <pc:docMk/>
            <pc:sldMk cId="3396266754" sldId="269"/>
            <ac:picMk id="68" creationId="{7E3F00C5-0B4F-FE4F-9561-1EB505B31873}"/>
          </ac:picMkLst>
        </pc:picChg>
        <pc:picChg chg="add mod">
          <ac:chgData name="Yusrah Safedien" userId="21ed12d8-c8a3-4d49-8468-2271f2b9b52e" providerId="ADAL" clId="{D865B840-5764-4A6B-A455-D2106C1ECB8D}" dt="2023-03-09T11:08:26.952" v="575" actId="1076"/>
          <ac:picMkLst>
            <pc:docMk/>
            <pc:sldMk cId="3396266754" sldId="269"/>
            <ac:picMk id="79" creationId="{F07C28E1-62AB-2A8F-F3F4-AD694F516D86}"/>
          </ac:picMkLst>
        </pc:picChg>
        <pc:picChg chg="add mod">
          <ac:chgData name="Yusrah Safedien" userId="21ed12d8-c8a3-4d49-8468-2271f2b9b52e" providerId="ADAL" clId="{D865B840-5764-4A6B-A455-D2106C1ECB8D}" dt="2023-03-09T11:08:26.952" v="575" actId="1076"/>
          <ac:picMkLst>
            <pc:docMk/>
            <pc:sldMk cId="3396266754" sldId="269"/>
            <ac:picMk id="81" creationId="{760C094A-A5E7-2775-282A-59F92F010D6B}"/>
          </ac:picMkLst>
        </pc:picChg>
        <pc:picChg chg="add mod">
          <ac:chgData name="Yusrah Safedien" userId="21ed12d8-c8a3-4d49-8468-2271f2b9b52e" providerId="ADAL" clId="{D865B840-5764-4A6B-A455-D2106C1ECB8D}" dt="2023-03-09T11:08:26.952" v="575" actId="1076"/>
          <ac:picMkLst>
            <pc:docMk/>
            <pc:sldMk cId="3396266754" sldId="269"/>
            <ac:picMk id="83" creationId="{FBE47329-AC95-321A-D085-A5A406774B8A}"/>
          </ac:picMkLst>
        </pc:picChg>
        <pc:picChg chg="add mod">
          <ac:chgData name="Yusrah Safedien" userId="21ed12d8-c8a3-4d49-8468-2271f2b9b52e" providerId="ADAL" clId="{D865B840-5764-4A6B-A455-D2106C1ECB8D}" dt="2023-03-09T11:08:26.952" v="575" actId="1076"/>
          <ac:picMkLst>
            <pc:docMk/>
            <pc:sldMk cId="3396266754" sldId="269"/>
            <ac:picMk id="85" creationId="{99371BD1-DF10-3ED3-E6D6-EFE507E55D2E}"/>
          </ac:picMkLst>
        </pc:picChg>
        <pc:picChg chg="add mod">
          <ac:chgData name="Yusrah Safedien" userId="21ed12d8-c8a3-4d49-8468-2271f2b9b52e" providerId="ADAL" clId="{D865B840-5764-4A6B-A455-D2106C1ECB8D}" dt="2023-03-09T11:08:26.952" v="575" actId="1076"/>
          <ac:picMkLst>
            <pc:docMk/>
            <pc:sldMk cId="3396266754" sldId="269"/>
            <ac:picMk id="86" creationId="{9CBAB29A-AF1D-1CF8-8C4D-1D674F1CDDF8}"/>
          </ac:picMkLst>
        </pc:picChg>
        <pc:picChg chg="add mod">
          <ac:chgData name="Yusrah Safedien" userId="21ed12d8-c8a3-4d49-8468-2271f2b9b52e" providerId="ADAL" clId="{D865B840-5764-4A6B-A455-D2106C1ECB8D}" dt="2023-03-09T11:08:26.952" v="575" actId="1076"/>
          <ac:picMkLst>
            <pc:docMk/>
            <pc:sldMk cId="3396266754" sldId="269"/>
            <ac:picMk id="88" creationId="{B3E74BCC-0760-1536-781E-CC6E2994973D}"/>
          </ac:picMkLst>
        </pc:picChg>
        <pc:picChg chg="add mod modCrop">
          <ac:chgData name="Yusrah Safedien" userId="21ed12d8-c8a3-4d49-8468-2271f2b9b52e" providerId="ADAL" clId="{D865B840-5764-4A6B-A455-D2106C1ECB8D}" dt="2023-03-09T11:10:47.642" v="611" actId="1076"/>
          <ac:picMkLst>
            <pc:docMk/>
            <pc:sldMk cId="3396266754" sldId="269"/>
            <ac:picMk id="91" creationId="{312120CE-A6AD-2F83-F2D1-DED107A7F51B}"/>
          </ac:picMkLst>
        </pc:picChg>
      </pc:sldChg>
      <pc:sldChg chg="modSp mod modTransition modAnim">
        <pc:chgData name="Yusrah Safedien" userId="21ed12d8-c8a3-4d49-8468-2271f2b9b52e" providerId="ADAL" clId="{D865B840-5764-4A6B-A455-D2106C1ECB8D}" dt="2023-03-10T07:00:13.305" v="909"/>
        <pc:sldMkLst>
          <pc:docMk/>
          <pc:sldMk cId="932498405" sldId="270"/>
        </pc:sldMkLst>
        <pc:spChg chg="mod">
          <ac:chgData name="Yusrah Safedien" userId="21ed12d8-c8a3-4d49-8468-2271f2b9b52e" providerId="ADAL" clId="{D865B840-5764-4A6B-A455-D2106C1ECB8D}" dt="2023-03-09T08:16:06.805" v="383" actId="403"/>
          <ac:spMkLst>
            <pc:docMk/>
            <pc:sldMk cId="932498405" sldId="270"/>
            <ac:spMk id="3" creationId="{C55E2E3E-148D-4BE4-88A4-447C4BC35E68}"/>
          </ac:spMkLst>
        </pc:spChg>
        <pc:graphicFrameChg chg="mod modGraphic">
          <ac:chgData name="Yusrah Safedien" userId="21ed12d8-c8a3-4d49-8468-2271f2b9b52e" providerId="ADAL" clId="{D865B840-5764-4A6B-A455-D2106C1ECB8D}" dt="2023-03-09T11:09:37.856" v="580" actId="207"/>
          <ac:graphicFrameMkLst>
            <pc:docMk/>
            <pc:sldMk cId="932498405" sldId="270"/>
            <ac:graphicFrameMk id="2" creationId="{364D30CB-C02F-4FE1-9E72-11B75FF74851}"/>
          </ac:graphicFrameMkLst>
        </pc:graphicFrameChg>
      </pc:sldChg>
      <pc:sldChg chg="addSp delSp modSp mod modTransition">
        <pc:chgData name="Yusrah Safedien" userId="21ed12d8-c8a3-4d49-8468-2271f2b9b52e" providerId="ADAL" clId="{D865B840-5764-4A6B-A455-D2106C1ECB8D}" dt="2023-03-10T07:00:27.735" v="912"/>
        <pc:sldMkLst>
          <pc:docMk/>
          <pc:sldMk cId="926184573" sldId="275"/>
        </pc:sldMkLst>
        <pc:spChg chg="mod">
          <ac:chgData name="Yusrah Safedien" userId="21ed12d8-c8a3-4d49-8468-2271f2b9b52e" providerId="ADAL" clId="{D865B840-5764-4A6B-A455-D2106C1ECB8D}" dt="2023-03-09T11:35:26.854" v="831" actId="1076"/>
          <ac:spMkLst>
            <pc:docMk/>
            <pc:sldMk cId="926184573" sldId="275"/>
            <ac:spMk id="2" creationId="{69FAE308-3076-43DB-B834-DA0B0AE19AF9}"/>
          </ac:spMkLst>
        </pc:spChg>
        <pc:spChg chg="mod">
          <ac:chgData name="Yusrah Safedien" userId="21ed12d8-c8a3-4d49-8468-2271f2b9b52e" providerId="ADAL" clId="{D865B840-5764-4A6B-A455-D2106C1ECB8D}" dt="2023-03-09T12:42:32.637" v="896" actId="14100"/>
          <ac:spMkLst>
            <pc:docMk/>
            <pc:sldMk cId="926184573" sldId="275"/>
            <ac:spMk id="3" creationId="{BABC2CE0-8806-4B2A-A10A-32984D317434}"/>
          </ac:spMkLst>
        </pc:spChg>
        <pc:spChg chg="mod">
          <ac:chgData name="Yusrah Safedien" userId="21ed12d8-c8a3-4d49-8468-2271f2b9b52e" providerId="ADAL" clId="{D865B840-5764-4A6B-A455-D2106C1ECB8D}" dt="2023-03-09T11:15:16.236" v="690"/>
          <ac:spMkLst>
            <pc:docMk/>
            <pc:sldMk cId="926184573" sldId="275"/>
            <ac:spMk id="5" creationId="{3DAC66C3-FE50-865E-E0A8-ACCCAD0E97E6}"/>
          </ac:spMkLst>
        </pc:spChg>
        <pc:spChg chg="mod">
          <ac:chgData name="Yusrah Safedien" userId="21ed12d8-c8a3-4d49-8468-2271f2b9b52e" providerId="ADAL" clId="{D865B840-5764-4A6B-A455-D2106C1ECB8D}" dt="2023-03-09T11:15:16.236" v="690"/>
          <ac:spMkLst>
            <pc:docMk/>
            <pc:sldMk cId="926184573" sldId="275"/>
            <ac:spMk id="7" creationId="{0D5EC4D1-D1AE-CAFC-EF91-CA782EA0AFC1}"/>
          </ac:spMkLst>
        </pc:spChg>
        <pc:spChg chg="mod">
          <ac:chgData name="Yusrah Safedien" userId="21ed12d8-c8a3-4d49-8468-2271f2b9b52e" providerId="ADAL" clId="{D865B840-5764-4A6B-A455-D2106C1ECB8D}" dt="2023-03-09T11:15:16.236" v="690"/>
          <ac:spMkLst>
            <pc:docMk/>
            <pc:sldMk cId="926184573" sldId="275"/>
            <ac:spMk id="8" creationId="{74321CC9-3491-E0B6-20ED-164A99DC87E1}"/>
          </ac:spMkLst>
        </pc:spChg>
        <pc:spChg chg="mod">
          <ac:chgData name="Yusrah Safedien" userId="21ed12d8-c8a3-4d49-8468-2271f2b9b52e" providerId="ADAL" clId="{D865B840-5764-4A6B-A455-D2106C1ECB8D}" dt="2023-03-09T11:15:16.236" v="690"/>
          <ac:spMkLst>
            <pc:docMk/>
            <pc:sldMk cId="926184573" sldId="275"/>
            <ac:spMk id="9" creationId="{24C73E28-6DF9-E938-A3A0-1D62C2DCDC3E}"/>
          </ac:spMkLst>
        </pc:spChg>
        <pc:spChg chg="mod">
          <ac:chgData name="Yusrah Safedien" userId="21ed12d8-c8a3-4d49-8468-2271f2b9b52e" providerId="ADAL" clId="{D865B840-5764-4A6B-A455-D2106C1ECB8D}" dt="2023-03-09T11:15:16.236" v="690"/>
          <ac:spMkLst>
            <pc:docMk/>
            <pc:sldMk cId="926184573" sldId="275"/>
            <ac:spMk id="10" creationId="{BE61495A-A238-A61D-87A0-D45970C0C8F9}"/>
          </ac:spMkLst>
        </pc:spChg>
        <pc:spChg chg="mod">
          <ac:chgData name="Yusrah Safedien" userId="21ed12d8-c8a3-4d49-8468-2271f2b9b52e" providerId="ADAL" clId="{D865B840-5764-4A6B-A455-D2106C1ECB8D}" dt="2023-03-09T11:15:16.236" v="690"/>
          <ac:spMkLst>
            <pc:docMk/>
            <pc:sldMk cId="926184573" sldId="275"/>
            <ac:spMk id="11" creationId="{38C7192D-59DE-2D99-EEBE-BBD0DBFB7602}"/>
          </ac:spMkLst>
        </pc:spChg>
        <pc:spChg chg="mod">
          <ac:chgData name="Yusrah Safedien" userId="21ed12d8-c8a3-4d49-8468-2271f2b9b52e" providerId="ADAL" clId="{D865B840-5764-4A6B-A455-D2106C1ECB8D}" dt="2023-03-09T11:15:16.236" v="690"/>
          <ac:spMkLst>
            <pc:docMk/>
            <pc:sldMk cId="926184573" sldId="275"/>
            <ac:spMk id="12" creationId="{EE507694-A4ED-B23F-F410-90777F64B087}"/>
          </ac:spMkLst>
        </pc:spChg>
        <pc:spChg chg="mod">
          <ac:chgData name="Yusrah Safedien" userId="21ed12d8-c8a3-4d49-8468-2271f2b9b52e" providerId="ADAL" clId="{D865B840-5764-4A6B-A455-D2106C1ECB8D}" dt="2023-03-09T11:15:16.236" v="690"/>
          <ac:spMkLst>
            <pc:docMk/>
            <pc:sldMk cId="926184573" sldId="275"/>
            <ac:spMk id="13" creationId="{74679326-4306-6324-A631-4CA7A2B68F5D}"/>
          </ac:spMkLst>
        </pc:spChg>
        <pc:spChg chg="mod">
          <ac:chgData name="Yusrah Safedien" userId="21ed12d8-c8a3-4d49-8468-2271f2b9b52e" providerId="ADAL" clId="{D865B840-5764-4A6B-A455-D2106C1ECB8D}" dt="2023-03-09T11:15:16.236" v="690"/>
          <ac:spMkLst>
            <pc:docMk/>
            <pc:sldMk cId="926184573" sldId="275"/>
            <ac:spMk id="14" creationId="{2A4F54F7-634D-8064-79F8-2F63D607E360}"/>
          </ac:spMkLst>
        </pc:spChg>
        <pc:spChg chg="mod">
          <ac:chgData name="Yusrah Safedien" userId="21ed12d8-c8a3-4d49-8468-2271f2b9b52e" providerId="ADAL" clId="{D865B840-5764-4A6B-A455-D2106C1ECB8D}" dt="2023-03-09T11:16:56.693" v="704"/>
          <ac:spMkLst>
            <pc:docMk/>
            <pc:sldMk cId="926184573" sldId="275"/>
            <ac:spMk id="18" creationId="{4407EC22-9FC9-FFE7-0411-3AC5AC30BF8E}"/>
          </ac:spMkLst>
        </pc:spChg>
        <pc:spChg chg="mod">
          <ac:chgData name="Yusrah Safedien" userId="21ed12d8-c8a3-4d49-8468-2271f2b9b52e" providerId="ADAL" clId="{D865B840-5764-4A6B-A455-D2106C1ECB8D}" dt="2023-03-09T11:16:56.693" v="704"/>
          <ac:spMkLst>
            <pc:docMk/>
            <pc:sldMk cId="926184573" sldId="275"/>
            <ac:spMk id="19" creationId="{6BBA8849-D9AC-C437-0E3A-23F64E6B0995}"/>
          </ac:spMkLst>
        </pc:spChg>
        <pc:spChg chg="mod">
          <ac:chgData name="Yusrah Safedien" userId="21ed12d8-c8a3-4d49-8468-2271f2b9b52e" providerId="ADAL" clId="{D865B840-5764-4A6B-A455-D2106C1ECB8D}" dt="2023-03-09T11:16:56.693" v="704"/>
          <ac:spMkLst>
            <pc:docMk/>
            <pc:sldMk cId="926184573" sldId="275"/>
            <ac:spMk id="20" creationId="{8FC367E5-342C-6792-D78C-32A481799EC6}"/>
          </ac:spMkLst>
        </pc:spChg>
        <pc:spChg chg="mod">
          <ac:chgData name="Yusrah Safedien" userId="21ed12d8-c8a3-4d49-8468-2271f2b9b52e" providerId="ADAL" clId="{D865B840-5764-4A6B-A455-D2106C1ECB8D}" dt="2023-03-09T11:16:56.693" v="704"/>
          <ac:spMkLst>
            <pc:docMk/>
            <pc:sldMk cId="926184573" sldId="275"/>
            <ac:spMk id="21" creationId="{11D7CE13-4F59-CB6E-B024-26459102040B}"/>
          </ac:spMkLst>
        </pc:spChg>
        <pc:spChg chg="mod">
          <ac:chgData name="Yusrah Safedien" userId="21ed12d8-c8a3-4d49-8468-2271f2b9b52e" providerId="ADAL" clId="{D865B840-5764-4A6B-A455-D2106C1ECB8D}" dt="2023-03-09T11:16:56.693" v="704"/>
          <ac:spMkLst>
            <pc:docMk/>
            <pc:sldMk cId="926184573" sldId="275"/>
            <ac:spMk id="23" creationId="{CC048B27-662C-7F7A-7FC8-2F6B0EA72DA2}"/>
          </ac:spMkLst>
        </pc:spChg>
        <pc:spChg chg="mod">
          <ac:chgData name="Yusrah Safedien" userId="21ed12d8-c8a3-4d49-8468-2271f2b9b52e" providerId="ADAL" clId="{D865B840-5764-4A6B-A455-D2106C1ECB8D}" dt="2023-03-09T11:16:56.693" v="704"/>
          <ac:spMkLst>
            <pc:docMk/>
            <pc:sldMk cId="926184573" sldId="275"/>
            <ac:spMk id="24" creationId="{55D01652-9447-E7D7-7AF1-2289349B21B4}"/>
          </ac:spMkLst>
        </pc:spChg>
        <pc:grpChg chg="add mod">
          <ac:chgData name="Yusrah Safedien" userId="21ed12d8-c8a3-4d49-8468-2271f2b9b52e" providerId="ADAL" clId="{D865B840-5764-4A6B-A455-D2106C1ECB8D}" dt="2023-03-09T11:35:48.761" v="836" actId="1076"/>
          <ac:grpSpMkLst>
            <pc:docMk/>
            <pc:sldMk cId="926184573" sldId="275"/>
            <ac:grpSpMk id="4" creationId="{33C29DE2-20A6-D05A-5959-6219C40D1781}"/>
          </ac:grpSpMkLst>
        </pc:grpChg>
        <pc:grpChg chg="mod">
          <ac:chgData name="Yusrah Safedien" userId="21ed12d8-c8a3-4d49-8468-2271f2b9b52e" providerId="ADAL" clId="{D865B840-5764-4A6B-A455-D2106C1ECB8D}" dt="2023-03-09T11:15:16.236" v="690"/>
          <ac:grpSpMkLst>
            <pc:docMk/>
            <pc:sldMk cId="926184573" sldId="275"/>
            <ac:grpSpMk id="6" creationId="{B0EC6417-A521-3CBF-33A6-033A465CA918}"/>
          </ac:grpSpMkLst>
        </pc:grpChg>
        <pc:grpChg chg="add mod">
          <ac:chgData name="Yusrah Safedien" userId="21ed12d8-c8a3-4d49-8468-2271f2b9b52e" providerId="ADAL" clId="{D865B840-5764-4A6B-A455-D2106C1ECB8D}" dt="2023-03-09T11:35:35.992" v="834" actId="1076"/>
          <ac:grpSpMkLst>
            <pc:docMk/>
            <pc:sldMk cId="926184573" sldId="275"/>
            <ac:grpSpMk id="16" creationId="{A611FE0A-FF08-67B6-6F7E-9B67B3119C3E}"/>
          </ac:grpSpMkLst>
        </pc:grpChg>
        <pc:grpChg chg="mod">
          <ac:chgData name="Yusrah Safedien" userId="21ed12d8-c8a3-4d49-8468-2271f2b9b52e" providerId="ADAL" clId="{D865B840-5764-4A6B-A455-D2106C1ECB8D}" dt="2023-03-09T11:16:56.693" v="704"/>
          <ac:grpSpMkLst>
            <pc:docMk/>
            <pc:sldMk cId="926184573" sldId="275"/>
            <ac:grpSpMk id="17" creationId="{81510CEB-1F9E-F141-2EDF-7EE525CB3B7B}"/>
          </ac:grpSpMkLst>
        </pc:grpChg>
        <pc:grpChg chg="mod">
          <ac:chgData name="Yusrah Safedien" userId="21ed12d8-c8a3-4d49-8468-2271f2b9b52e" providerId="ADAL" clId="{D865B840-5764-4A6B-A455-D2106C1ECB8D}" dt="2023-03-09T11:16:56.693" v="704"/>
          <ac:grpSpMkLst>
            <pc:docMk/>
            <pc:sldMk cId="926184573" sldId="275"/>
            <ac:grpSpMk id="22" creationId="{3E07CCF9-CF04-2F15-B9A0-4BBE17CA81BE}"/>
          </ac:grpSpMkLst>
        </pc:grpChg>
        <pc:picChg chg="add del mod">
          <ac:chgData name="Yusrah Safedien" userId="21ed12d8-c8a3-4d49-8468-2271f2b9b52e" providerId="ADAL" clId="{D865B840-5764-4A6B-A455-D2106C1ECB8D}" dt="2023-03-09T11:23:37.728" v="747" actId="478"/>
          <ac:picMkLst>
            <pc:docMk/>
            <pc:sldMk cId="926184573" sldId="275"/>
            <ac:picMk id="15" creationId="{6B00E5ED-1FEE-64AD-37D5-39D15D92AF4D}"/>
          </ac:picMkLst>
        </pc:picChg>
        <pc:picChg chg="add mod modCrop">
          <ac:chgData name="Yusrah Safedien" userId="21ed12d8-c8a3-4d49-8468-2271f2b9b52e" providerId="ADAL" clId="{D865B840-5764-4A6B-A455-D2106C1ECB8D}" dt="2023-03-09T12:42:54.282" v="897" actId="14100"/>
          <ac:picMkLst>
            <pc:docMk/>
            <pc:sldMk cId="926184573" sldId="275"/>
            <ac:picMk id="26" creationId="{0C108EA0-48B7-795F-7565-72CA6306A660}"/>
          </ac:picMkLst>
        </pc:picChg>
        <pc:picChg chg="add mod">
          <ac:chgData name="Yusrah Safedien" userId="21ed12d8-c8a3-4d49-8468-2271f2b9b52e" providerId="ADAL" clId="{D865B840-5764-4A6B-A455-D2106C1ECB8D}" dt="2023-03-09T11:36:00.266" v="838" actId="14100"/>
          <ac:picMkLst>
            <pc:docMk/>
            <pc:sldMk cId="926184573" sldId="275"/>
            <ac:picMk id="28" creationId="{22683C98-ED68-BF3B-3081-3AAA6C65236B}"/>
          </ac:picMkLst>
        </pc:picChg>
      </pc:sldChg>
      <pc:sldChg chg="addSp modSp mod ord modTransition">
        <pc:chgData name="Yusrah Safedien" userId="21ed12d8-c8a3-4d49-8468-2271f2b9b52e" providerId="ADAL" clId="{D865B840-5764-4A6B-A455-D2106C1ECB8D}" dt="2023-03-10T07:01:32.563" v="920" actId="1076"/>
        <pc:sldMkLst>
          <pc:docMk/>
          <pc:sldMk cId="4144910870" sldId="276"/>
        </pc:sldMkLst>
        <pc:spChg chg="mod">
          <ac:chgData name="Yusrah Safedien" userId="21ed12d8-c8a3-4d49-8468-2271f2b9b52e" providerId="ADAL" clId="{D865B840-5764-4A6B-A455-D2106C1ECB8D}" dt="2023-03-09T11:24:24.851" v="754" actId="403"/>
          <ac:spMkLst>
            <pc:docMk/>
            <pc:sldMk cId="4144910870" sldId="276"/>
            <ac:spMk id="2" creationId="{8460295B-54B9-4937-90E3-BAB9CE69E30B}"/>
          </ac:spMkLst>
        </pc:spChg>
        <pc:spChg chg="mod">
          <ac:chgData name="Yusrah Safedien" userId="21ed12d8-c8a3-4d49-8468-2271f2b9b52e" providerId="ADAL" clId="{D865B840-5764-4A6B-A455-D2106C1ECB8D}" dt="2023-03-10T07:01:32.563" v="920" actId="1076"/>
          <ac:spMkLst>
            <pc:docMk/>
            <pc:sldMk cId="4144910870" sldId="276"/>
            <ac:spMk id="4" creationId="{D51A6D85-3837-435F-A342-5A3F98172B12}"/>
          </ac:spMkLst>
        </pc:spChg>
        <pc:picChg chg="add mod">
          <ac:chgData name="Yusrah Safedien" userId="21ed12d8-c8a3-4d49-8468-2271f2b9b52e" providerId="ADAL" clId="{D865B840-5764-4A6B-A455-D2106C1ECB8D}" dt="2023-03-09T13:02:04.451" v="900" actId="1035"/>
          <ac:picMkLst>
            <pc:docMk/>
            <pc:sldMk cId="4144910870" sldId="276"/>
            <ac:picMk id="3" creationId="{B0E294B4-263A-B7ED-6B3D-D8C5EC92111B}"/>
          </ac:picMkLst>
        </pc:picChg>
      </pc:sldChg>
      <pc:sldChg chg="modSp mod modTransition">
        <pc:chgData name="Yusrah Safedien" userId="21ed12d8-c8a3-4d49-8468-2271f2b9b52e" providerId="ADAL" clId="{D865B840-5764-4A6B-A455-D2106C1ECB8D}" dt="2023-03-10T07:00:19.332" v="910"/>
        <pc:sldMkLst>
          <pc:docMk/>
          <pc:sldMk cId="1061272854" sldId="277"/>
        </pc:sldMkLst>
        <pc:spChg chg="mod">
          <ac:chgData name="Yusrah Safedien" userId="21ed12d8-c8a3-4d49-8468-2271f2b9b52e" providerId="ADAL" clId="{D865B840-5764-4A6B-A455-D2106C1ECB8D}" dt="2023-03-09T08:16:33.317" v="390" actId="1076"/>
          <ac:spMkLst>
            <pc:docMk/>
            <pc:sldMk cId="1061272854" sldId="277"/>
            <ac:spMk id="2" creationId="{D543047E-FBFD-4F79-BCA5-10E69740F030}"/>
          </ac:spMkLst>
        </pc:spChg>
        <pc:graphicFrameChg chg="mod modGraphic">
          <ac:chgData name="Yusrah Safedien" userId="21ed12d8-c8a3-4d49-8468-2271f2b9b52e" providerId="ADAL" clId="{D865B840-5764-4A6B-A455-D2106C1ECB8D}" dt="2023-03-09T08:16:30.132" v="389" actId="1076"/>
          <ac:graphicFrameMkLst>
            <pc:docMk/>
            <pc:sldMk cId="1061272854" sldId="277"/>
            <ac:graphicFrameMk id="12" creationId="{F38241B2-74A0-AC5B-34B7-1C96607A4E32}"/>
          </ac:graphicFrameMkLst>
        </pc:graphicFrameChg>
      </pc:sldChg>
      <pc:sldChg chg="addSp delSp modSp add mod addAnim delAnim modAnim">
        <pc:chgData name="Yusrah Safedien" userId="21ed12d8-c8a3-4d49-8468-2271f2b9b52e" providerId="ADAL" clId="{D865B840-5764-4A6B-A455-D2106C1ECB8D}" dt="2023-03-10T08:12:57.307" v="1461"/>
        <pc:sldMkLst>
          <pc:docMk/>
          <pc:sldMk cId="1658638976" sldId="278"/>
        </pc:sldMkLst>
        <pc:spChg chg="add del mod">
          <ac:chgData name="Yusrah Safedien" userId="21ed12d8-c8a3-4d49-8468-2271f2b9b52e" providerId="ADAL" clId="{D865B840-5764-4A6B-A455-D2106C1ECB8D}" dt="2023-03-10T07:43:42.743" v="925"/>
          <ac:spMkLst>
            <pc:docMk/>
            <pc:sldMk cId="1658638976" sldId="278"/>
            <ac:spMk id="6" creationId="{037203E4-2537-81A5-4789-C21B6FC4FD8D}"/>
          </ac:spMkLst>
        </pc:spChg>
        <pc:spChg chg="add del mod">
          <ac:chgData name="Yusrah Safedien" userId="21ed12d8-c8a3-4d49-8468-2271f2b9b52e" providerId="ADAL" clId="{D865B840-5764-4A6B-A455-D2106C1ECB8D}" dt="2023-03-10T07:44:23.081" v="931" actId="478"/>
          <ac:spMkLst>
            <pc:docMk/>
            <pc:sldMk cId="1658638976" sldId="278"/>
            <ac:spMk id="8" creationId="{DDE6CEF2-5A9A-43DC-65B7-31566793891C}"/>
          </ac:spMkLst>
        </pc:spChg>
        <pc:spChg chg="add del mod">
          <ac:chgData name="Yusrah Safedien" userId="21ed12d8-c8a3-4d49-8468-2271f2b9b52e" providerId="ADAL" clId="{D865B840-5764-4A6B-A455-D2106C1ECB8D}" dt="2023-03-10T08:05:50.685" v="1400" actId="478"/>
          <ac:spMkLst>
            <pc:docMk/>
            <pc:sldMk cId="1658638976" sldId="278"/>
            <ac:spMk id="9" creationId="{7FBFADAB-BD24-5827-B2E4-CF0E58A660A8}"/>
          </ac:spMkLst>
        </pc:spChg>
        <pc:spChg chg="add del mod">
          <ac:chgData name="Yusrah Safedien" userId="21ed12d8-c8a3-4d49-8468-2271f2b9b52e" providerId="ADAL" clId="{D865B840-5764-4A6B-A455-D2106C1ECB8D}" dt="2023-03-10T07:56:51.053" v="1307" actId="478"/>
          <ac:spMkLst>
            <pc:docMk/>
            <pc:sldMk cId="1658638976" sldId="278"/>
            <ac:spMk id="10" creationId="{668F10EB-BB0F-FD23-7064-ED9D5CA63B5C}"/>
          </ac:spMkLst>
        </pc:spChg>
        <pc:spChg chg="add del mod">
          <ac:chgData name="Yusrah Safedien" userId="21ed12d8-c8a3-4d49-8468-2271f2b9b52e" providerId="ADAL" clId="{D865B840-5764-4A6B-A455-D2106C1ECB8D}" dt="2023-03-10T07:56:34.660" v="1295" actId="478"/>
          <ac:spMkLst>
            <pc:docMk/>
            <pc:sldMk cId="1658638976" sldId="278"/>
            <ac:spMk id="11" creationId="{35A770E9-67A5-EBC8-FC61-0DACD61835AB}"/>
          </ac:spMkLst>
        </pc:spChg>
        <pc:spChg chg="add del mod">
          <ac:chgData name="Yusrah Safedien" userId="21ed12d8-c8a3-4d49-8468-2271f2b9b52e" providerId="ADAL" clId="{D865B840-5764-4A6B-A455-D2106C1ECB8D}" dt="2023-03-10T07:59:01.881" v="1346" actId="478"/>
          <ac:spMkLst>
            <pc:docMk/>
            <pc:sldMk cId="1658638976" sldId="278"/>
            <ac:spMk id="13" creationId="{3CE318A5-F7BD-9097-D693-15E1BDA6AF89}"/>
          </ac:spMkLst>
        </pc:spChg>
        <pc:spChg chg="add del mod">
          <ac:chgData name="Yusrah Safedien" userId="21ed12d8-c8a3-4d49-8468-2271f2b9b52e" providerId="ADAL" clId="{D865B840-5764-4A6B-A455-D2106C1ECB8D}" dt="2023-03-10T07:59:57.285" v="1363" actId="478"/>
          <ac:spMkLst>
            <pc:docMk/>
            <pc:sldMk cId="1658638976" sldId="278"/>
            <ac:spMk id="14" creationId="{2FDE1C6A-ED18-D71F-7974-63CEDF0A1FF4}"/>
          </ac:spMkLst>
        </pc:spChg>
        <pc:spChg chg="add del mod">
          <ac:chgData name="Yusrah Safedien" userId="21ed12d8-c8a3-4d49-8468-2271f2b9b52e" providerId="ADAL" clId="{D865B840-5764-4A6B-A455-D2106C1ECB8D}" dt="2023-03-10T08:04:16.582" v="1381" actId="478"/>
          <ac:spMkLst>
            <pc:docMk/>
            <pc:sldMk cId="1658638976" sldId="278"/>
            <ac:spMk id="15" creationId="{5815C491-5D22-5F55-0F61-19E6338F3B92}"/>
          </ac:spMkLst>
        </pc:spChg>
        <pc:spChg chg="add del mod">
          <ac:chgData name="Yusrah Safedien" userId="21ed12d8-c8a3-4d49-8468-2271f2b9b52e" providerId="ADAL" clId="{D865B840-5764-4A6B-A455-D2106C1ECB8D}" dt="2023-03-10T07:59:19.456" v="1353" actId="478"/>
          <ac:spMkLst>
            <pc:docMk/>
            <pc:sldMk cId="1658638976" sldId="278"/>
            <ac:spMk id="16" creationId="{92449218-2865-3FCF-2CAF-FBF391133582}"/>
          </ac:spMkLst>
        </pc:spChg>
        <pc:spChg chg="add del mod">
          <ac:chgData name="Yusrah Safedien" userId="21ed12d8-c8a3-4d49-8468-2271f2b9b52e" providerId="ADAL" clId="{D865B840-5764-4A6B-A455-D2106C1ECB8D}" dt="2023-03-10T08:00:50.112" v="1368" actId="478"/>
          <ac:spMkLst>
            <pc:docMk/>
            <pc:sldMk cId="1658638976" sldId="278"/>
            <ac:spMk id="17" creationId="{199203F1-3570-09B2-7BCC-0B8176939590}"/>
          </ac:spMkLst>
        </pc:spChg>
        <pc:spChg chg="add mod">
          <ac:chgData name="Yusrah Safedien" userId="21ed12d8-c8a3-4d49-8468-2271f2b9b52e" providerId="ADAL" clId="{D865B840-5764-4A6B-A455-D2106C1ECB8D}" dt="2023-03-10T08:07:28.727" v="1409" actId="164"/>
          <ac:spMkLst>
            <pc:docMk/>
            <pc:sldMk cId="1658638976" sldId="278"/>
            <ac:spMk id="18" creationId="{D13AF750-300E-7408-0953-511754D62917}"/>
          </ac:spMkLst>
        </pc:spChg>
        <pc:spChg chg="add del mod">
          <ac:chgData name="Yusrah Safedien" userId="21ed12d8-c8a3-4d49-8468-2271f2b9b52e" providerId="ADAL" clId="{D865B840-5764-4A6B-A455-D2106C1ECB8D}" dt="2023-03-10T07:56:08.348" v="1284" actId="478"/>
          <ac:spMkLst>
            <pc:docMk/>
            <pc:sldMk cId="1658638976" sldId="278"/>
            <ac:spMk id="19" creationId="{43E049D2-A8A9-7848-6094-5C0343729D5D}"/>
          </ac:spMkLst>
        </pc:spChg>
        <pc:spChg chg="add del mod">
          <ac:chgData name="Yusrah Safedien" userId="21ed12d8-c8a3-4d49-8468-2271f2b9b52e" providerId="ADAL" clId="{D865B840-5764-4A6B-A455-D2106C1ECB8D}" dt="2023-03-10T07:56:04.310" v="1283" actId="478"/>
          <ac:spMkLst>
            <pc:docMk/>
            <pc:sldMk cId="1658638976" sldId="278"/>
            <ac:spMk id="20" creationId="{D7637CC3-0DC1-2950-CEBE-824018FCA918}"/>
          </ac:spMkLst>
        </pc:spChg>
        <pc:spChg chg="add del mod">
          <ac:chgData name="Yusrah Safedien" userId="21ed12d8-c8a3-4d49-8468-2271f2b9b52e" providerId="ADAL" clId="{D865B840-5764-4A6B-A455-D2106C1ECB8D}" dt="2023-03-10T08:07:28.727" v="1409" actId="164"/>
          <ac:spMkLst>
            <pc:docMk/>
            <pc:sldMk cId="1658638976" sldId="278"/>
            <ac:spMk id="21" creationId="{9D289241-DE74-1E02-A588-D1F98ABDCDA9}"/>
          </ac:spMkLst>
        </pc:spChg>
        <pc:spChg chg="add del mod">
          <ac:chgData name="Yusrah Safedien" userId="21ed12d8-c8a3-4d49-8468-2271f2b9b52e" providerId="ADAL" clId="{D865B840-5764-4A6B-A455-D2106C1ECB8D}" dt="2023-03-10T07:57:07.270" v="1321" actId="478"/>
          <ac:spMkLst>
            <pc:docMk/>
            <pc:sldMk cId="1658638976" sldId="278"/>
            <ac:spMk id="22" creationId="{8A068293-BD6D-CF93-D166-464DE1A075E2}"/>
          </ac:spMkLst>
        </pc:spChg>
        <pc:spChg chg="add del mod">
          <ac:chgData name="Yusrah Safedien" userId="21ed12d8-c8a3-4d49-8468-2271f2b9b52e" providerId="ADAL" clId="{D865B840-5764-4A6B-A455-D2106C1ECB8D}" dt="2023-03-10T07:59:01.881" v="1346" actId="478"/>
          <ac:spMkLst>
            <pc:docMk/>
            <pc:sldMk cId="1658638976" sldId="278"/>
            <ac:spMk id="23" creationId="{B1688574-5D4A-FCF3-FE8E-790387641A37}"/>
          </ac:spMkLst>
        </pc:spChg>
        <pc:spChg chg="add del mod">
          <ac:chgData name="Yusrah Safedien" userId="21ed12d8-c8a3-4d49-8468-2271f2b9b52e" providerId="ADAL" clId="{D865B840-5764-4A6B-A455-D2106C1ECB8D}" dt="2023-03-10T07:56:48.592" v="1306" actId="478"/>
          <ac:spMkLst>
            <pc:docMk/>
            <pc:sldMk cId="1658638976" sldId="278"/>
            <ac:spMk id="24" creationId="{80262795-4515-31CA-6D07-E542974A615E}"/>
          </ac:spMkLst>
        </pc:spChg>
        <pc:spChg chg="add del mod">
          <ac:chgData name="Yusrah Safedien" userId="21ed12d8-c8a3-4d49-8468-2271f2b9b52e" providerId="ADAL" clId="{D865B840-5764-4A6B-A455-D2106C1ECB8D}" dt="2023-03-10T07:57:05.490" v="1319" actId="478"/>
          <ac:spMkLst>
            <pc:docMk/>
            <pc:sldMk cId="1658638976" sldId="278"/>
            <ac:spMk id="25" creationId="{1476061C-9F9F-064C-F533-5E9E924B9740}"/>
          </ac:spMkLst>
        </pc:spChg>
        <pc:spChg chg="add del mod">
          <ac:chgData name="Yusrah Safedien" userId="21ed12d8-c8a3-4d49-8468-2271f2b9b52e" providerId="ADAL" clId="{D865B840-5764-4A6B-A455-D2106C1ECB8D}" dt="2023-03-10T07:59:01.881" v="1346" actId="478"/>
          <ac:spMkLst>
            <pc:docMk/>
            <pc:sldMk cId="1658638976" sldId="278"/>
            <ac:spMk id="26" creationId="{DF5299A0-64A2-399A-5C3D-3FABDC5030AB}"/>
          </ac:spMkLst>
        </pc:spChg>
        <pc:spChg chg="add del mod">
          <ac:chgData name="Yusrah Safedien" userId="21ed12d8-c8a3-4d49-8468-2271f2b9b52e" providerId="ADAL" clId="{D865B840-5764-4A6B-A455-D2106C1ECB8D}" dt="2023-03-10T07:56:47.077" v="1304" actId="478"/>
          <ac:spMkLst>
            <pc:docMk/>
            <pc:sldMk cId="1658638976" sldId="278"/>
            <ac:spMk id="27" creationId="{DAC4F7F4-8591-082F-5D4E-F31635BDAE6B}"/>
          </ac:spMkLst>
        </pc:spChg>
        <pc:spChg chg="add del mod">
          <ac:chgData name="Yusrah Safedien" userId="21ed12d8-c8a3-4d49-8468-2271f2b9b52e" providerId="ADAL" clId="{D865B840-5764-4A6B-A455-D2106C1ECB8D}" dt="2023-03-10T07:57:03.669" v="1317" actId="478"/>
          <ac:spMkLst>
            <pc:docMk/>
            <pc:sldMk cId="1658638976" sldId="278"/>
            <ac:spMk id="28" creationId="{FE4CAC8B-2D07-0BFC-0FBE-48D158BBAA71}"/>
          </ac:spMkLst>
        </pc:spChg>
        <pc:spChg chg="add del mod">
          <ac:chgData name="Yusrah Safedien" userId="21ed12d8-c8a3-4d49-8468-2271f2b9b52e" providerId="ADAL" clId="{D865B840-5764-4A6B-A455-D2106C1ECB8D}" dt="2023-03-10T07:58:51.677" v="1342" actId="478"/>
          <ac:spMkLst>
            <pc:docMk/>
            <pc:sldMk cId="1658638976" sldId="278"/>
            <ac:spMk id="29" creationId="{3B9DF113-816F-0327-8988-36FFE145C8CC}"/>
          </ac:spMkLst>
        </pc:spChg>
        <pc:spChg chg="add del mod">
          <ac:chgData name="Yusrah Safedien" userId="21ed12d8-c8a3-4d49-8468-2271f2b9b52e" providerId="ADAL" clId="{D865B840-5764-4A6B-A455-D2106C1ECB8D}" dt="2023-03-10T07:56:38.120" v="1297" actId="478"/>
          <ac:spMkLst>
            <pc:docMk/>
            <pc:sldMk cId="1658638976" sldId="278"/>
            <ac:spMk id="30" creationId="{328D60DD-930D-C4F4-BA48-488C865526C1}"/>
          </ac:spMkLst>
        </pc:spChg>
        <pc:spChg chg="add del mod">
          <ac:chgData name="Yusrah Safedien" userId="21ed12d8-c8a3-4d49-8468-2271f2b9b52e" providerId="ADAL" clId="{D865B840-5764-4A6B-A455-D2106C1ECB8D}" dt="2023-03-10T08:06:10.026" v="1403" actId="478"/>
          <ac:spMkLst>
            <pc:docMk/>
            <pc:sldMk cId="1658638976" sldId="278"/>
            <ac:spMk id="31" creationId="{B8639970-2361-8648-206B-70625FEFFC79}"/>
          </ac:spMkLst>
        </pc:spChg>
        <pc:spChg chg="add mod">
          <ac:chgData name="Yusrah Safedien" userId="21ed12d8-c8a3-4d49-8468-2271f2b9b52e" providerId="ADAL" clId="{D865B840-5764-4A6B-A455-D2106C1ECB8D}" dt="2023-03-10T08:05:39.571" v="1397" actId="164"/>
          <ac:spMkLst>
            <pc:docMk/>
            <pc:sldMk cId="1658638976" sldId="278"/>
            <ac:spMk id="32" creationId="{BE3707DC-ED1F-0D64-E1EA-F88208154526}"/>
          </ac:spMkLst>
        </pc:spChg>
        <pc:spChg chg="add del mod">
          <ac:chgData name="Yusrah Safedien" userId="21ed12d8-c8a3-4d49-8468-2271f2b9b52e" providerId="ADAL" clId="{D865B840-5764-4A6B-A455-D2106C1ECB8D}" dt="2023-03-10T07:56:45.061" v="1302" actId="478"/>
          <ac:spMkLst>
            <pc:docMk/>
            <pc:sldMk cId="1658638976" sldId="278"/>
            <ac:spMk id="33" creationId="{1A0742E1-6E75-CC9A-E8DB-7A604C3470EC}"/>
          </ac:spMkLst>
        </pc:spChg>
        <pc:spChg chg="add del mod">
          <ac:chgData name="Yusrah Safedien" userId="21ed12d8-c8a3-4d49-8468-2271f2b9b52e" providerId="ADAL" clId="{D865B840-5764-4A6B-A455-D2106C1ECB8D}" dt="2023-03-10T07:57:01.610" v="1315" actId="478"/>
          <ac:spMkLst>
            <pc:docMk/>
            <pc:sldMk cId="1658638976" sldId="278"/>
            <ac:spMk id="34" creationId="{7D575A98-2BBD-742E-DFA2-F5E93754E832}"/>
          </ac:spMkLst>
        </pc:spChg>
        <pc:spChg chg="add del mod">
          <ac:chgData name="Yusrah Safedien" userId="21ed12d8-c8a3-4d49-8468-2271f2b9b52e" providerId="ADAL" clId="{D865B840-5764-4A6B-A455-D2106C1ECB8D}" dt="2023-03-10T08:06:01.130" v="1401" actId="478"/>
          <ac:spMkLst>
            <pc:docMk/>
            <pc:sldMk cId="1658638976" sldId="278"/>
            <ac:spMk id="35" creationId="{4B9DC275-186F-BC8D-87C3-16DFA10A2119}"/>
          </ac:spMkLst>
        </pc:spChg>
        <pc:spChg chg="add del mod">
          <ac:chgData name="Yusrah Safedien" userId="21ed12d8-c8a3-4d49-8468-2271f2b9b52e" providerId="ADAL" clId="{D865B840-5764-4A6B-A455-D2106C1ECB8D}" dt="2023-03-10T07:59:19.456" v="1353" actId="478"/>
          <ac:spMkLst>
            <pc:docMk/>
            <pc:sldMk cId="1658638976" sldId="278"/>
            <ac:spMk id="36" creationId="{82485792-3A30-001F-1A67-A61C23823286}"/>
          </ac:spMkLst>
        </pc:spChg>
        <pc:spChg chg="add del mod">
          <ac:chgData name="Yusrah Safedien" userId="21ed12d8-c8a3-4d49-8468-2271f2b9b52e" providerId="ADAL" clId="{D865B840-5764-4A6B-A455-D2106C1ECB8D}" dt="2023-03-10T07:56:00.809" v="1282" actId="478"/>
          <ac:spMkLst>
            <pc:docMk/>
            <pc:sldMk cId="1658638976" sldId="278"/>
            <ac:spMk id="37" creationId="{C10F9859-0DF5-8884-166A-B8AAADE40CAB}"/>
          </ac:spMkLst>
        </pc:spChg>
        <pc:spChg chg="add del mod">
          <ac:chgData name="Yusrah Safedien" userId="21ed12d8-c8a3-4d49-8468-2271f2b9b52e" providerId="ADAL" clId="{D865B840-5764-4A6B-A455-D2106C1ECB8D}" dt="2023-03-10T07:59:08.409" v="1349" actId="478"/>
          <ac:spMkLst>
            <pc:docMk/>
            <pc:sldMk cId="1658638976" sldId="278"/>
            <ac:spMk id="38" creationId="{E1D000DE-8F0E-070E-05C1-FA199FC73789}"/>
          </ac:spMkLst>
        </pc:spChg>
        <pc:spChg chg="add del mod">
          <ac:chgData name="Yusrah Safedien" userId="21ed12d8-c8a3-4d49-8468-2271f2b9b52e" providerId="ADAL" clId="{D865B840-5764-4A6B-A455-D2106C1ECB8D}" dt="2023-03-10T07:56:53.405" v="1309" actId="478"/>
          <ac:spMkLst>
            <pc:docMk/>
            <pc:sldMk cId="1658638976" sldId="278"/>
            <ac:spMk id="39" creationId="{BF370047-456F-DE47-1119-4E818D3823BB}"/>
          </ac:spMkLst>
        </pc:spChg>
        <pc:spChg chg="add del mod">
          <ac:chgData name="Yusrah Safedien" userId="21ed12d8-c8a3-4d49-8468-2271f2b9b52e" providerId="ADAL" clId="{D865B840-5764-4A6B-A455-D2106C1ECB8D}" dt="2023-03-10T07:56:58.652" v="1313" actId="478"/>
          <ac:spMkLst>
            <pc:docMk/>
            <pc:sldMk cId="1658638976" sldId="278"/>
            <ac:spMk id="40" creationId="{027C5135-1E6E-46DE-73EE-2067A157EF9C}"/>
          </ac:spMkLst>
        </pc:spChg>
        <pc:spChg chg="add mod">
          <ac:chgData name="Yusrah Safedien" userId="21ed12d8-c8a3-4d49-8468-2271f2b9b52e" providerId="ADAL" clId="{D865B840-5764-4A6B-A455-D2106C1ECB8D}" dt="2023-03-10T08:07:28.727" v="1409" actId="164"/>
          <ac:spMkLst>
            <pc:docMk/>
            <pc:sldMk cId="1658638976" sldId="278"/>
            <ac:spMk id="41" creationId="{B2839CC4-60CF-CAA0-4ECA-F9507F049016}"/>
          </ac:spMkLst>
        </pc:spChg>
        <pc:spChg chg="add mod">
          <ac:chgData name="Yusrah Safedien" userId="21ed12d8-c8a3-4d49-8468-2271f2b9b52e" providerId="ADAL" clId="{D865B840-5764-4A6B-A455-D2106C1ECB8D}" dt="2023-03-10T08:07:28.727" v="1409" actId="164"/>
          <ac:spMkLst>
            <pc:docMk/>
            <pc:sldMk cId="1658638976" sldId="278"/>
            <ac:spMk id="42" creationId="{A393795C-CCFB-5C36-EB5E-D31BD0C25AF2}"/>
          </ac:spMkLst>
        </pc:spChg>
        <pc:spChg chg="add del mod">
          <ac:chgData name="Yusrah Safedien" userId="21ed12d8-c8a3-4d49-8468-2271f2b9b52e" providerId="ADAL" clId="{D865B840-5764-4A6B-A455-D2106C1ECB8D}" dt="2023-03-10T08:06:13.057" v="1404" actId="478"/>
          <ac:spMkLst>
            <pc:docMk/>
            <pc:sldMk cId="1658638976" sldId="278"/>
            <ac:spMk id="43" creationId="{2F151C3D-2E0F-022F-BFA1-DA853F4FB844}"/>
          </ac:spMkLst>
        </pc:spChg>
        <pc:spChg chg="add mod">
          <ac:chgData name="Yusrah Safedien" userId="21ed12d8-c8a3-4d49-8468-2271f2b9b52e" providerId="ADAL" clId="{D865B840-5764-4A6B-A455-D2106C1ECB8D}" dt="2023-03-10T08:07:28.727" v="1409" actId="164"/>
          <ac:spMkLst>
            <pc:docMk/>
            <pc:sldMk cId="1658638976" sldId="278"/>
            <ac:spMk id="44" creationId="{B76A3866-BD03-35E8-6C5A-770DB4F481D1}"/>
          </ac:spMkLst>
        </pc:spChg>
        <pc:spChg chg="add mod">
          <ac:chgData name="Yusrah Safedien" userId="21ed12d8-c8a3-4d49-8468-2271f2b9b52e" providerId="ADAL" clId="{D865B840-5764-4A6B-A455-D2106C1ECB8D}" dt="2023-03-10T08:07:28.727" v="1409" actId="164"/>
          <ac:spMkLst>
            <pc:docMk/>
            <pc:sldMk cId="1658638976" sldId="278"/>
            <ac:spMk id="45" creationId="{6780B080-2982-8DED-C726-A2808D41ECC5}"/>
          </ac:spMkLst>
        </pc:spChg>
        <pc:spChg chg="add del mod">
          <ac:chgData name="Yusrah Safedien" userId="21ed12d8-c8a3-4d49-8468-2271f2b9b52e" providerId="ADAL" clId="{D865B840-5764-4A6B-A455-D2106C1ECB8D}" dt="2023-03-10T07:59:06.858" v="1348" actId="478"/>
          <ac:spMkLst>
            <pc:docMk/>
            <pc:sldMk cId="1658638976" sldId="278"/>
            <ac:spMk id="46" creationId="{89E9AB5C-C6F8-6A9C-EFED-73AC0174E566}"/>
          </ac:spMkLst>
        </pc:spChg>
        <pc:spChg chg="add del mod">
          <ac:chgData name="Yusrah Safedien" userId="21ed12d8-c8a3-4d49-8468-2271f2b9b52e" providerId="ADAL" clId="{D865B840-5764-4A6B-A455-D2106C1ECB8D}" dt="2023-03-10T08:06:06.568" v="1402" actId="478"/>
          <ac:spMkLst>
            <pc:docMk/>
            <pc:sldMk cId="1658638976" sldId="278"/>
            <ac:spMk id="47" creationId="{0D6E469D-8536-AA08-463A-DC098FC708A5}"/>
          </ac:spMkLst>
        </pc:spChg>
        <pc:spChg chg="add del mod">
          <ac:chgData name="Yusrah Safedien" userId="21ed12d8-c8a3-4d49-8468-2271f2b9b52e" providerId="ADAL" clId="{D865B840-5764-4A6B-A455-D2106C1ECB8D}" dt="2023-03-10T07:56:55.881" v="1311" actId="478"/>
          <ac:spMkLst>
            <pc:docMk/>
            <pc:sldMk cId="1658638976" sldId="278"/>
            <ac:spMk id="48" creationId="{9D3E9EB9-0529-B35E-3909-C4FC969207C7}"/>
          </ac:spMkLst>
        </pc:spChg>
        <pc:spChg chg="add del mod">
          <ac:chgData name="Yusrah Safedien" userId="21ed12d8-c8a3-4d49-8468-2271f2b9b52e" providerId="ADAL" clId="{D865B840-5764-4A6B-A455-D2106C1ECB8D}" dt="2023-03-10T08:05:50.685" v="1400" actId="478"/>
          <ac:spMkLst>
            <pc:docMk/>
            <pc:sldMk cId="1658638976" sldId="278"/>
            <ac:spMk id="49" creationId="{5653422D-83B8-858C-9D5E-2C2251BA3A1B}"/>
          </ac:spMkLst>
        </pc:spChg>
        <pc:spChg chg="add del mod">
          <ac:chgData name="Yusrah Safedien" userId="21ed12d8-c8a3-4d49-8468-2271f2b9b52e" providerId="ADAL" clId="{D865B840-5764-4A6B-A455-D2106C1ECB8D}" dt="2023-03-10T08:06:01.130" v="1401" actId="478"/>
          <ac:spMkLst>
            <pc:docMk/>
            <pc:sldMk cId="1658638976" sldId="278"/>
            <ac:spMk id="50" creationId="{7561F05B-EBCE-BFD1-ACEE-412C6223F524}"/>
          </ac:spMkLst>
        </pc:spChg>
        <pc:spChg chg="add del mod">
          <ac:chgData name="Yusrah Safedien" userId="21ed12d8-c8a3-4d49-8468-2271f2b9b52e" providerId="ADAL" clId="{D865B840-5764-4A6B-A455-D2106C1ECB8D}" dt="2023-03-10T08:06:06.568" v="1402" actId="478"/>
          <ac:spMkLst>
            <pc:docMk/>
            <pc:sldMk cId="1658638976" sldId="278"/>
            <ac:spMk id="51" creationId="{4D9A356F-FE51-D0A0-0D17-59B63E17CD7E}"/>
          </ac:spMkLst>
        </pc:spChg>
        <pc:spChg chg="add del mod">
          <ac:chgData name="Yusrah Safedien" userId="21ed12d8-c8a3-4d49-8468-2271f2b9b52e" providerId="ADAL" clId="{D865B840-5764-4A6B-A455-D2106C1ECB8D}" dt="2023-03-10T08:06:10.026" v="1403" actId="478"/>
          <ac:spMkLst>
            <pc:docMk/>
            <pc:sldMk cId="1658638976" sldId="278"/>
            <ac:spMk id="52" creationId="{86C33384-73BC-9E63-2335-744AEE1860EC}"/>
          </ac:spMkLst>
        </pc:spChg>
        <pc:spChg chg="add del mod">
          <ac:chgData name="Yusrah Safedien" userId="21ed12d8-c8a3-4d49-8468-2271f2b9b52e" providerId="ADAL" clId="{D865B840-5764-4A6B-A455-D2106C1ECB8D}" dt="2023-03-10T08:06:13.057" v="1404" actId="478"/>
          <ac:spMkLst>
            <pc:docMk/>
            <pc:sldMk cId="1658638976" sldId="278"/>
            <ac:spMk id="53" creationId="{9F13556A-D76C-E698-B1E1-4982E155FDDB}"/>
          </ac:spMkLst>
        </pc:spChg>
        <pc:spChg chg="add del mod">
          <ac:chgData name="Yusrah Safedien" userId="21ed12d8-c8a3-4d49-8468-2271f2b9b52e" providerId="ADAL" clId="{D865B840-5764-4A6B-A455-D2106C1ECB8D}" dt="2023-03-10T08:05:50.685" v="1400" actId="478"/>
          <ac:spMkLst>
            <pc:docMk/>
            <pc:sldMk cId="1658638976" sldId="278"/>
            <ac:spMk id="54" creationId="{EDEC9811-3BB2-F4EC-804D-D0748FF1DD61}"/>
          </ac:spMkLst>
        </pc:spChg>
        <pc:spChg chg="add del mod">
          <ac:chgData name="Yusrah Safedien" userId="21ed12d8-c8a3-4d49-8468-2271f2b9b52e" providerId="ADAL" clId="{D865B840-5764-4A6B-A455-D2106C1ECB8D}" dt="2023-03-10T08:06:01.130" v="1401" actId="478"/>
          <ac:spMkLst>
            <pc:docMk/>
            <pc:sldMk cId="1658638976" sldId="278"/>
            <ac:spMk id="55" creationId="{3AB8C691-B6A4-4A3C-837E-68FDE0BCA9FB}"/>
          </ac:spMkLst>
        </pc:spChg>
        <pc:spChg chg="add del mod">
          <ac:chgData name="Yusrah Safedien" userId="21ed12d8-c8a3-4d49-8468-2271f2b9b52e" providerId="ADAL" clId="{D865B840-5764-4A6B-A455-D2106C1ECB8D}" dt="2023-03-10T08:06:06.568" v="1402" actId="478"/>
          <ac:spMkLst>
            <pc:docMk/>
            <pc:sldMk cId="1658638976" sldId="278"/>
            <ac:spMk id="56" creationId="{4FD13E0F-76DD-BA8A-9462-94D7AF1C040C}"/>
          </ac:spMkLst>
        </pc:spChg>
        <pc:spChg chg="add del mod">
          <ac:chgData name="Yusrah Safedien" userId="21ed12d8-c8a3-4d49-8468-2271f2b9b52e" providerId="ADAL" clId="{D865B840-5764-4A6B-A455-D2106C1ECB8D}" dt="2023-03-10T08:05:50.685" v="1400" actId="478"/>
          <ac:spMkLst>
            <pc:docMk/>
            <pc:sldMk cId="1658638976" sldId="278"/>
            <ac:spMk id="57" creationId="{8F1CDE99-A22D-FFBA-4F64-F4EAA14AC3CF}"/>
          </ac:spMkLst>
        </pc:spChg>
        <pc:spChg chg="add del mod">
          <ac:chgData name="Yusrah Safedien" userId="21ed12d8-c8a3-4d49-8468-2271f2b9b52e" providerId="ADAL" clId="{D865B840-5764-4A6B-A455-D2106C1ECB8D}" dt="2023-03-10T08:06:01.130" v="1401" actId="478"/>
          <ac:spMkLst>
            <pc:docMk/>
            <pc:sldMk cId="1658638976" sldId="278"/>
            <ac:spMk id="58" creationId="{EF5FAE66-ACCF-2FB4-2D25-7ABDEEAAF17D}"/>
          </ac:spMkLst>
        </pc:spChg>
        <pc:spChg chg="add del mod">
          <ac:chgData name="Yusrah Safedien" userId="21ed12d8-c8a3-4d49-8468-2271f2b9b52e" providerId="ADAL" clId="{D865B840-5764-4A6B-A455-D2106C1ECB8D}" dt="2023-03-10T08:06:06.568" v="1402" actId="478"/>
          <ac:spMkLst>
            <pc:docMk/>
            <pc:sldMk cId="1658638976" sldId="278"/>
            <ac:spMk id="59" creationId="{8F3FDD90-9125-8F0B-B83A-495894DA1DE9}"/>
          </ac:spMkLst>
        </pc:spChg>
        <pc:spChg chg="add del mod">
          <ac:chgData name="Yusrah Safedien" userId="21ed12d8-c8a3-4d49-8468-2271f2b9b52e" providerId="ADAL" clId="{D865B840-5764-4A6B-A455-D2106C1ECB8D}" dt="2023-03-10T08:05:50.685" v="1400" actId="478"/>
          <ac:spMkLst>
            <pc:docMk/>
            <pc:sldMk cId="1658638976" sldId="278"/>
            <ac:spMk id="60" creationId="{DC1CDBBB-98A5-67BA-2269-D4E874320272}"/>
          </ac:spMkLst>
        </pc:spChg>
        <pc:spChg chg="add del mod">
          <ac:chgData name="Yusrah Safedien" userId="21ed12d8-c8a3-4d49-8468-2271f2b9b52e" providerId="ADAL" clId="{D865B840-5764-4A6B-A455-D2106C1ECB8D}" dt="2023-03-10T08:06:10.026" v="1403" actId="478"/>
          <ac:spMkLst>
            <pc:docMk/>
            <pc:sldMk cId="1658638976" sldId="278"/>
            <ac:spMk id="61" creationId="{586DFBCB-B9C0-00A4-2A99-0B14EA182007}"/>
          </ac:spMkLst>
        </pc:spChg>
        <pc:spChg chg="add del mod">
          <ac:chgData name="Yusrah Safedien" userId="21ed12d8-c8a3-4d49-8468-2271f2b9b52e" providerId="ADAL" clId="{D865B840-5764-4A6B-A455-D2106C1ECB8D}" dt="2023-03-10T08:06:01.130" v="1401" actId="478"/>
          <ac:spMkLst>
            <pc:docMk/>
            <pc:sldMk cId="1658638976" sldId="278"/>
            <ac:spMk id="62" creationId="{5ADF68F9-DE7D-7601-58F3-BCD3CCDCE508}"/>
          </ac:spMkLst>
        </pc:spChg>
        <pc:spChg chg="add del mod">
          <ac:chgData name="Yusrah Safedien" userId="21ed12d8-c8a3-4d49-8468-2271f2b9b52e" providerId="ADAL" clId="{D865B840-5764-4A6B-A455-D2106C1ECB8D}" dt="2023-03-10T08:06:06.568" v="1402" actId="478"/>
          <ac:spMkLst>
            <pc:docMk/>
            <pc:sldMk cId="1658638976" sldId="278"/>
            <ac:spMk id="63" creationId="{525FAB08-FC1A-24D8-B133-5CC0EF858462}"/>
          </ac:spMkLst>
        </pc:spChg>
        <pc:spChg chg="add del mod">
          <ac:chgData name="Yusrah Safedien" userId="21ed12d8-c8a3-4d49-8468-2271f2b9b52e" providerId="ADAL" clId="{D865B840-5764-4A6B-A455-D2106C1ECB8D}" dt="2023-03-10T08:05:50.685" v="1400" actId="478"/>
          <ac:spMkLst>
            <pc:docMk/>
            <pc:sldMk cId="1658638976" sldId="278"/>
            <ac:spMk id="64" creationId="{76F8D5BF-E3A9-B49F-E743-FA8CDC64EB85}"/>
          </ac:spMkLst>
        </pc:spChg>
        <pc:spChg chg="add mod">
          <ac:chgData name="Yusrah Safedien" userId="21ed12d8-c8a3-4d49-8468-2271f2b9b52e" providerId="ADAL" clId="{D865B840-5764-4A6B-A455-D2106C1ECB8D}" dt="2023-03-10T08:05:39.571" v="1397" actId="164"/>
          <ac:spMkLst>
            <pc:docMk/>
            <pc:sldMk cId="1658638976" sldId="278"/>
            <ac:spMk id="65" creationId="{D9249882-18B3-2EAC-BF5A-16AD126F2006}"/>
          </ac:spMkLst>
        </pc:spChg>
        <pc:spChg chg="add mod">
          <ac:chgData name="Yusrah Safedien" userId="21ed12d8-c8a3-4d49-8468-2271f2b9b52e" providerId="ADAL" clId="{D865B840-5764-4A6B-A455-D2106C1ECB8D}" dt="2023-03-10T08:05:39.571" v="1397" actId="164"/>
          <ac:spMkLst>
            <pc:docMk/>
            <pc:sldMk cId="1658638976" sldId="278"/>
            <ac:spMk id="66" creationId="{7104DF37-B8AB-9429-09D9-832087C9E1EB}"/>
          </ac:spMkLst>
        </pc:spChg>
        <pc:spChg chg="add mod">
          <ac:chgData name="Yusrah Safedien" userId="21ed12d8-c8a3-4d49-8468-2271f2b9b52e" providerId="ADAL" clId="{D865B840-5764-4A6B-A455-D2106C1ECB8D}" dt="2023-03-10T08:05:39.571" v="1397" actId="164"/>
          <ac:spMkLst>
            <pc:docMk/>
            <pc:sldMk cId="1658638976" sldId="278"/>
            <ac:spMk id="67" creationId="{D27498E1-1DE7-8E96-70B7-6B2207AA8163}"/>
          </ac:spMkLst>
        </pc:spChg>
        <pc:spChg chg="add mod">
          <ac:chgData name="Yusrah Safedien" userId="21ed12d8-c8a3-4d49-8468-2271f2b9b52e" providerId="ADAL" clId="{D865B840-5764-4A6B-A455-D2106C1ECB8D}" dt="2023-03-10T08:05:39.571" v="1397" actId="164"/>
          <ac:spMkLst>
            <pc:docMk/>
            <pc:sldMk cId="1658638976" sldId="278"/>
            <ac:spMk id="68" creationId="{52C77467-60F3-65F6-AA17-44F06BD515B5}"/>
          </ac:spMkLst>
        </pc:spChg>
        <pc:spChg chg="add mod">
          <ac:chgData name="Yusrah Safedien" userId="21ed12d8-c8a3-4d49-8468-2271f2b9b52e" providerId="ADAL" clId="{D865B840-5764-4A6B-A455-D2106C1ECB8D}" dt="2023-03-10T08:05:39.571" v="1397" actId="164"/>
          <ac:spMkLst>
            <pc:docMk/>
            <pc:sldMk cId="1658638976" sldId="278"/>
            <ac:spMk id="69" creationId="{7624CCAC-3067-2A71-CBE4-4993AE550A04}"/>
          </ac:spMkLst>
        </pc:spChg>
        <pc:spChg chg="add del mod">
          <ac:chgData name="Yusrah Safedien" userId="21ed12d8-c8a3-4d49-8468-2271f2b9b52e" providerId="ADAL" clId="{D865B840-5764-4A6B-A455-D2106C1ECB8D}" dt="2023-03-10T08:11:56.850" v="1449" actId="478"/>
          <ac:spMkLst>
            <pc:docMk/>
            <pc:sldMk cId="1658638976" sldId="278"/>
            <ac:spMk id="72" creationId="{FB9D90E2-86C0-F498-B368-57F187EF07AA}"/>
          </ac:spMkLst>
        </pc:spChg>
        <pc:spChg chg="mod">
          <ac:chgData name="Yusrah Safedien" userId="21ed12d8-c8a3-4d49-8468-2271f2b9b52e" providerId="ADAL" clId="{D865B840-5764-4A6B-A455-D2106C1ECB8D}" dt="2023-03-10T08:12:17.124" v="1453" actId="165"/>
          <ac:spMkLst>
            <pc:docMk/>
            <pc:sldMk cId="1658638976" sldId="278"/>
            <ac:spMk id="74" creationId="{B948928D-0159-F968-DDDF-51BB69EA34A7}"/>
          </ac:spMkLst>
        </pc:spChg>
        <pc:spChg chg="mod">
          <ac:chgData name="Yusrah Safedien" userId="21ed12d8-c8a3-4d49-8468-2271f2b9b52e" providerId="ADAL" clId="{D865B840-5764-4A6B-A455-D2106C1ECB8D}" dt="2023-03-10T08:12:17.124" v="1453" actId="165"/>
          <ac:spMkLst>
            <pc:docMk/>
            <pc:sldMk cId="1658638976" sldId="278"/>
            <ac:spMk id="75" creationId="{A17CB130-D8FB-FCD7-986C-6707FEA0DD7C}"/>
          </ac:spMkLst>
        </pc:spChg>
        <pc:spChg chg="mod">
          <ac:chgData name="Yusrah Safedien" userId="21ed12d8-c8a3-4d49-8468-2271f2b9b52e" providerId="ADAL" clId="{D865B840-5764-4A6B-A455-D2106C1ECB8D}" dt="2023-03-10T08:12:17.124" v="1453" actId="165"/>
          <ac:spMkLst>
            <pc:docMk/>
            <pc:sldMk cId="1658638976" sldId="278"/>
            <ac:spMk id="76" creationId="{98AB5B2E-B458-D4E0-16EB-38E0EA744863}"/>
          </ac:spMkLst>
        </pc:spChg>
        <pc:spChg chg="mod">
          <ac:chgData name="Yusrah Safedien" userId="21ed12d8-c8a3-4d49-8468-2271f2b9b52e" providerId="ADAL" clId="{D865B840-5764-4A6B-A455-D2106C1ECB8D}" dt="2023-03-10T08:12:17.124" v="1453" actId="165"/>
          <ac:spMkLst>
            <pc:docMk/>
            <pc:sldMk cId="1658638976" sldId="278"/>
            <ac:spMk id="77" creationId="{75C599C2-97F4-D19B-216E-E674DABD0E18}"/>
          </ac:spMkLst>
        </pc:spChg>
        <pc:spChg chg="mod">
          <ac:chgData name="Yusrah Safedien" userId="21ed12d8-c8a3-4d49-8468-2271f2b9b52e" providerId="ADAL" clId="{D865B840-5764-4A6B-A455-D2106C1ECB8D}" dt="2023-03-10T08:12:17.124" v="1453" actId="165"/>
          <ac:spMkLst>
            <pc:docMk/>
            <pc:sldMk cId="1658638976" sldId="278"/>
            <ac:spMk id="78" creationId="{2F9554E3-1903-85EF-5F1B-6C8B24BB8054}"/>
          </ac:spMkLst>
        </pc:spChg>
        <pc:spChg chg="mod">
          <ac:chgData name="Yusrah Safedien" userId="21ed12d8-c8a3-4d49-8468-2271f2b9b52e" providerId="ADAL" clId="{D865B840-5764-4A6B-A455-D2106C1ECB8D}" dt="2023-03-10T08:12:17.124" v="1453" actId="165"/>
          <ac:spMkLst>
            <pc:docMk/>
            <pc:sldMk cId="1658638976" sldId="278"/>
            <ac:spMk id="79" creationId="{D198E63E-450C-1E26-6995-3DA833374E0F}"/>
          </ac:spMkLst>
        </pc:spChg>
        <pc:spChg chg="add mod topLvl">
          <ac:chgData name="Yusrah Safedien" userId="21ed12d8-c8a3-4d49-8468-2271f2b9b52e" providerId="ADAL" clId="{D865B840-5764-4A6B-A455-D2106C1ECB8D}" dt="2023-03-10T08:12:53.016" v="1456" actId="1076"/>
          <ac:spMkLst>
            <pc:docMk/>
            <pc:sldMk cId="1658638976" sldId="278"/>
            <ac:spMk id="80" creationId="{E3ABE5F2-D467-342E-C108-54E4508AF15B}"/>
          </ac:spMkLst>
        </pc:spChg>
        <pc:grpChg chg="add mod">
          <ac:chgData name="Yusrah Safedien" userId="21ed12d8-c8a3-4d49-8468-2271f2b9b52e" providerId="ADAL" clId="{D865B840-5764-4A6B-A455-D2106C1ECB8D}" dt="2023-03-10T08:11:37.222" v="1443" actId="1076"/>
          <ac:grpSpMkLst>
            <pc:docMk/>
            <pc:sldMk cId="1658638976" sldId="278"/>
            <ac:grpSpMk id="70" creationId="{FE89DAAD-19F0-6540-2D59-24C72C8DBB2A}"/>
          </ac:grpSpMkLst>
        </pc:grpChg>
        <pc:grpChg chg="add del mod">
          <ac:chgData name="Yusrah Safedien" userId="21ed12d8-c8a3-4d49-8468-2271f2b9b52e" providerId="ADAL" clId="{D865B840-5764-4A6B-A455-D2106C1ECB8D}" dt="2023-03-10T08:11:54.614" v="1447" actId="478"/>
          <ac:grpSpMkLst>
            <pc:docMk/>
            <pc:sldMk cId="1658638976" sldId="278"/>
            <ac:grpSpMk id="71" creationId="{86DC54A7-44D6-1300-C4EA-57E595C8C9AF}"/>
          </ac:grpSpMkLst>
        </pc:grpChg>
        <pc:grpChg chg="add mod topLvl">
          <ac:chgData name="Yusrah Safedien" userId="21ed12d8-c8a3-4d49-8468-2271f2b9b52e" providerId="ADAL" clId="{D865B840-5764-4A6B-A455-D2106C1ECB8D}" dt="2023-03-10T08:12:17.124" v="1453" actId="165"/>
          <ac:grpSpMkLst>
            <pc:docMk/>
            <pc:sldMk cId="1658638976" sldId="278"/>
            <ac:grpSpMk id="73" creationId="{728CE32B-5C9B-84A1-D665-8AE7D5C45D08}"/>
          </ac:grpSpMkLst>
        </pc:grpChg>
        <pc:grpChg chg="add del mod">
          <ac:chgData name="Yusrah Safedien" userId="21ed12d8-c8a3-4d49-8468-2271f2b9b52e" providerId="ADAL" clId="{D865B840-5764-4A6B-A455-D2106C1ECB8D}" dt="2023-03-10T08:12:17.124" v="1453" actId="165"/>
          <ac:grpSpMkLst>
            <pc:docMk/>
            <pc:sldMk cId="1658638976" sldId="278"/>
            <ac:grpSpMk id="81" creationId="{9D7E036A-4825-9D95-BAB8-05D1DC8B8EA6}"/>
          </ac:grpSpMkLst>
        </pc:grpChg>
        <pc:graphicFrameChg chg="del">
          <ac:chgData name="Yusrah Safedien" userId="21ed12d8-c8a3-4d49-8468-2271f2b9b52e" providerId="ADAL" clId="{D865B840-5764-4A6B-A455-D2106C1ECB8D}" dt="2023-03-10T07:42:31.113" v="922" actId="478"/>
          <ac:graphicFrameMkLst>
            <pc:docMk/>
            <pc:sldMk cId="1658638976" sldId="278"/>
            <ac:graphicFrameMk id="12" creationId="{F38241B2-74A0-AC5B-34B7-1C96607A4E32}"/>
          </ac:graphicFrameMkLst>
        </pc:graphicFrameChg>
      </pc:sldChg>
    </pc:docChg>
  </pc:docChgLst>
  <pc:docChgLst>
    <pc:chgData name="Lwazi  Mdukulwana" userId="S::lwazi.mdukulwana@capaciti.org.za::a231480f-3ecf-420e-a20a-ef585255f6ec" providerId="AD" clId="Web-{75D9814C-09FB-4CF4-B72F-EA68C27CCE0D}"/>
    <pc:docChg chg="modSld">
      <pc:chgData name="Lwazi  Mdukulwana" userId="S::lwazi.mdukulwana@capaciti.org.za::a231480f-3ecf-420e-a20a-ef585255f6ec" providerId="AD" clId="Web-{75D9814C-09FB-4CF4-B72F-EA68C27CCE0D}" dt="2023-03-09T11:02:40.639" v="54" actId="1076"/>
      <pc:docMkLst>
        <pc:docMk/>
      </pc:docMkLst>
      <pc:sldChg chg="modSp">
        <pc:chgData name="Lwazi  Mdukulwana" userId="S::lwazi.mdukulwana@capaciti.org.za::a231480f-3ecf-420e-a20a-ef585255f6ec" providerId="AD" clId="Web-{75D9814C-09FB-4CF4-B72F-EA68C27CCE0D}" dt="2023-03-09T11:02:20.795" v="51" actId="20577"/>
        <pc:sldMkLst>
          <pc:docMk/>
          <pc:sldMk cId="1639799154" sldId="258"/>
        </pc:sldMkLst>
        <pc:spChg chg="mod">
          <ac:chgData name="Lwazi  Mdukulwana" userId="S::lwazi.mdukulwana@capaciti.org.za::a231480f-3ecf-420e-a20a-ef585255f6ec" providerId="AD" clId="Web-{75D9814C-09FB-4CF4-B72F-EA68C27CCE0D}" dt="2023-03-09T11:02:20.795" v="51" actId="20577"/>
          <ac:spMkLst>
            <pc:docMk/>
            <pc:sldMk cId="1639799154" sldId="258"/>
            <ac:spMk id="5" creationId="{D593FA18-50D6-0344-B477-1D7C91CF4029}"/>
          </ac:spMkLst>
        </pc:spChg>
      </pc:sldChg>
      <pc:sldChg chg="modSp">
        <pc:chgData name="Lwazi  Mdukulwana" userId="S::lwazi.mdukulwana@capaciti.org.za::a231480f-3ecf-420e-a20a-ef585255f6ec" providerId="AD" clId="Web-{75D9814C-09FB-4CF4-B72F-EA68C27CCE0D}" dt="2023-03-09T11:02:14.123" v="49" actId="20577"/>
        <pc:sldMkLst>
          <pc:docMk/>
          <pc:sldMk cId="4212917468" sldId="260"/>
        </pc:sldMkLst>
        <pc:spChg chg="mod">
          <ac:chgData name="Lwazi  Mdukulwana" userId="S::lwazi.mdukulwana@capaciti.org.za::a231480f-3ecf-420e-a20a-ef585255f6ec" providerId="AD" clId="Web-{75D9814C-09FB-4CF4-B72F-EA68C27CCE0D}" dt="2023-03-09T11:02:14.123" v="49" actId="20577"/>
          <ac:spMkLst>
            <pc:docMk/>
            <pc:sldMk cId="4212917468" sldId="260"/>
            <ac:spMk id="5" creationId="{0A79A912-225F-BE40-9F3E-0255524448CD}"/>
          </ac:spMkLst>
        </pc:spChg>
      </pc:sldChg>
      <pc:sldChg chg="modSp">
        <pc:chgData name="Lwazi  Mdukulwana" userId="S::lwazi.mdukulwana@capaciti.org.za::a231480f-3ecf-420e-a20a-ef585255f6ec" providerId="AD" clId="Web-{75D9814C-09FB-4CF4-B72F-EA68C27CCE0D}" dt="2023-03-09T11:01:26.996" v="41" actId="20577"/>
        <pc:sldMkLst>
          <pc:docMk/>
          <pc:sldMk cId="1527386939" sldId="261"/>
        </pc:sldMkLst>
        <pc:spChg chg="mod">
          <ac:chgData name="Lwazi  Mdukulwana" userId="S::lwazi.mdukulwana@capaciti.org.za::a231480f-3ecf-420e-a20a-ef585255f6ec" providerId="AD" clId="Web-{75D9814C-09FB-4CF4-B72F-EA68C27CCE0D}" dt="2023-03-09T11:01:26.996" v="41" actId="20577"/>
          <ac:spMkLst>
            <pc:docMk/>
            <pc:sldMk cId="1527386939" sldId="261"/>
            <ac:spMk id="5" creationId="{AA926C73-F226-914E-AC56-BF3172765F9F}"/>
          </ac:spMkLst>
        </pc:spChg>
      </pc:sldChg>
      <pc:sldChg chg="modSp">
        <pc:chgData name="Lwazi  Mdukulwana" userId="S::lwazi.mdukulwana@capaciti.org.za::a231480f-3ecf-420e-a20a-ef585255f6ec" providerId="AD" clId="Web-{75D9814C-09FB-4CF4-B72F-EA68C27CCE0D}" dt="2023-03-09T11:02:06.669" v="47" actId="20577"/>
        <pc:sldMkLst>
          <pc:docMk/>
          <pc:sldMk cId="3396266754" sldId="269"/>
        </pc:sldMkLst>
        <pc:spChg chg="mod">
          <ac:chgData name="Lwazi  Mdukulwana" userId="S::lwazi.mdukulwana@capaciti.org.za::a231480f-3ecf-420e-a20a-ef585255f6ec" providerId="AD" clId="Web-{75D9814C-09FB-4CF4-B72F-EA68C27CCE0D}" dt="2023-03-09T11:02:06.669" v="47" actId="20577"/>
          <ac:spMkLst>
            <pc:docMk/>
            <pc:sldMk cId="3396266754" sldId="269"/>
            <ac:spMk id="4" creationId="{E9CE3E8F-3700-FE42-BA65-89071D20A786}"/>
          </ac:spMkLst>
        </pc:spChg>
        <pc:spChg chg="mod">
          <ac:chgData name="Lwazi  Mdukulwana" userId="S::lwazi.mdukulwana@capaciti.org.za::a231480f-3ecf-420e-a20a-ef585255f6ec" providerId="AD" clId="Web-{75D9814C-09FB-4CF4-B72F-EA68C27CCE0D}" dt="2023-03-09T11:00:34.619" v="6" actId="20577"/>
          <ac:spMkLst>
            <pc:docMk/>
            <pc:sldMk cId="3396266754" sldId="269"/>
            <ac:spMk id="49" creationId="{2261BA55-E78B-C950-5663-EAA55E117DBB}"/>
          </ac:spMkLst>
        </pc:spChg>
      </pc:sldChg>
      <pc:sldChg chg="modSp">
        <pc:chgData name="Lwazi  Mdukulwana" userId="S::lwazi.mdukulwana@capaciti.org.za::a231480f-3ecf-420e-a20a-ef585255f6ec" providerId="AD" clId="Web-{75D9814C-09FB-4CF4-B72F-EA68C27CCE0D}" dt="2023-03-09T11:01:54.013" v="45" actId="20577"/>
        <pc:sldMkLst>
          <pc:docMk/>
          <pc:sldMk cId="932498405" sldId="270"/>
        </pc:sldMkLst>
        <pc:spChg chg="mod">
          <ac:chgData name="Lwazi  Mdukulwana" userId="S::lwazi.mdukulwana@capaciti.org.za::a231480f-3ecf-420e-a20a-ef585255f6ec" providerId="AD" clId="Web-{75D9814C-09FB-4CF4-B72F-EA68C27CCE0D}" dt="2023-03-09T11:01:54.013" v="45" actId="20577"/>
          <ac:spMkLst>
            <pc:docMk/>
            <pc:sldMk cId="932498405" sldId="270"/>
            <ac:spMk id="5" creationId="{140F55DB-0AAD-684A-B0E2-8EF58E039423}"/>
          </ac:spMkLst>
        </pc:spChg>
      </pc:sldChg>
      <pc:sldChg chg="modSp">
        <pc:chgData name="Lwazi  Mdukulwana" userId="S::lwazi.mdukulwana@capaciti.org.za::a231480f-3ecf-420e-a20a-ef585255f6ec" providerId="AD" clId="Web-{75D9814C-09FB-4CF4-B72F-EA68C27CCE0D}" dt="2023-03-09T11:02:40.639" v="54" actId="1076"/>
        <pc:sldMkLst>
          <pc:docMk/>
          <pc:sldMk cId="3335690284" sldId="271"/>
        </pc:sldMkLst>
        <pc:spChg chg="mod">
          <ac:chgData name="Lwazi  Mdukulwana" userId="S::lwazi.mdukulwana@capaciti.org.za::a231480f-3ecf-420e-a20a-ef585255f6ec" providerId="AD" clId="Web-{75D9814C-09FB-4CF4-B72F-EA68C27CCE0D}" dt="2023-03-09T11:02:40.639" v="54" actId="1076"/>
          <ac:spMkLst>
            <pc:docMk/>
            <pc:sldMk cId="3335690284" sldId="271"/>
            <ac:spMk id="4" creationId="{BCF90246-DFB2-A340-AADC-E85D28C31B3E}"/>
          </ac:spMkLst>
        </pc:spChg>
      </pc:sldChg>
      <pc:sldChg chg="modSp">
        <pc:chgData name="Lwazi  Mdukulwana" userId="S::lwazi.mdukulwana@capaciti.org.za::a231480f-3ecf-420e-a20a-ef585255f6ec" providerId="AD" clId="Web-{75D9814C-09FB-4CF4-B72F-EA68C27CCE0D}" dt="2023-03-09T11:01:46.606" v="43" actId="20577"/>
        <pc:sldMkLst>
          <pc:docMk/>
          <pc:sldMk cId="1061272854" sldId="277"/>
        </pc:sldMkLst>
        <pc:spChg chg="mod">
          <ac:chgData name="Lwazi  Mdukulwana" userId="S::lwazi.mdukulwana@capaciti.org.za::a231480f-3ecf-420e-a20a-ef585255f6ec" providerId="AD" clId="Web-{75D9814C-09FB-4CF4-B72F-EA68C27CCE0D}" dt="2023-03-09T11:01:46.606" v="43" actId="20577"/>
          <ac:spMkLst>
            <pc:docMk/>
            <pc:sldMk cId="1061272854" sldId="277"/>
            <ac:spMk id="5" creationId="{AA926C73-F226-914E-AC56-BF3172765F9F}"/>
          </ac:spMkLst>
        </pc:spChg>
      </pc:sldChg>
    </pc:docChg>
  </pc:docChgLst>
  <pc:docChgLst>
    <pc:chgData name="Zainap Van Blerck" userId="S::zainap.vanblerck@capaciti.org.za::48eae4db-c3c4-4189-8678-d59f56d2e565" providerId="AD" clId="Web-{4E2876C3-8BF3-606C-5EA4-C90D88704AA8}"/>
    <pc:docChg chg="modSld">
      <pc:chgData name="Zainap Van Blerck" userId="S::zainap.vanblerck@capaciti.org.za::48eae4db-c3c4-4189-8678-d59f56d2e565" providerId="AD" clId="Web-{4E2876C3-8BF3-606C-5EA4-C90D88704AA8}" dt="2023-03-10T06:41:39.770" v="0"/>
      <pc:docMkLst>
        <pc:docMk/>
      </pc:docMkLst>
      <pc:sldChg chg="modTransition">
        <pc:chgData name="Zainap Van Blerck" userId="S::zainap.vanblerck@capaciti.org.za::48eae4db-c3c4-4189-8678-d59f56d2e565" providerId="AD" clId="Web-{4E2876C3-8BF3-606C-5EA4-C90D88704AA8}" dt="2023-03-10T06:41:39.770" v="0"/>
        <pc:sldMkLst>
          <pc:docMk/>
          <pc:sldMk cId="3335690284" sldId="271"/>
        </pc:sldMkLst>
      </pc:sldChg>
    </pc:docChg>
  </pc:docChgLst>
  <pc:docChgLst>
    <pc:chgData name="Lwazi  Mdukulwana" userId="S::lwazi.mdukulwana@capaciti.org.za::a231480f-3ecf-420e-a20a-ef585255f6ec" providerId="AD" clId="Web-{98EFF2CA-EC54-40B1-B436-9D793851116D}"/>
    <pc:docChg chg="modSld">
      <pc:chgData name="Lwazi  Mdukulwana" userId="S::lwazi.mdukulwana@capaciti.org.za::a231480f-3ecf-420e-a20a-ef585255f6ec" providerId="AD" clId="Web-{98EFF2CA-EC54-40B1-B436-9D793851116D}" dt="2023-03-09T06:27:08.993" v="22" actId="1076"/>
      <pc:docMkLst>
        <pc:docMk/>
      </pc:docMkLst>
      <pc:sldChg chg="modSp">
        <pc:chgData name="Lwazi  Mdukulwana" userId="S::lwazi.mdukulwana@capaciti.org.za::a231480f-3ecf-420e-a20a-ef585255f6ec" providerId="AD" clId="Web-{98EFF2CA-EC54-40B1-B436-9D793851116D}" dt="2023-03-09T06:27:08.993" v="22" actId="1076"/>
        <pc:sldMkLst>
          <pc:docMk/>
          <pc:sldMk cId="2259308896" sldId="256"/>
        </pc:sldMkLst>
        <pc:spChg chg="mod">
          <ac:chgData name="Lwazi  Mdukulwana" userId="S::lwazi.mdukulwana@capaciti.org.za::a231480f-3ecf-420e-a20a-ef585255f6ec" providerId="AD" clId="Web-{98EFF2CA-EC54-40B1-B436-9D793851116D}" dt="2023-03-09T06:23:48.290" v="20" actId="1076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Lwazi  Mdukulwana" userId="S::lwazi.mdukulwana@capaciti.org.za::a231480f-3ecf-420e-a20a-ef585255f6ec" providerId="AD" clId="Web-{98EFF2CA-EC54-40B1-B436-9D793851116D}" dt="2023-03-09T06:27:08.993" v="22" actId="1076"/>
          <ac:spMkLst>
            <pc:docMk/>
            <pc:sldMk cId="2259308896" sldId="256"/>
            <ac:spMk id="3" creationId="{A068D447-28D3-4F5F-B2DC-FD67E9015868}"/>
          </ac:spMkLst>
        </pc:spChg>
      </pc:sldChg>
    </pc:docChg>
  </pc:docChgLst>
  <pc:docChgLst>
    <pc:chgData name="Lwazi  Mdukulwana" userId="S::lwazi.mdukulwana@capaciti.org.za::a231480f-3ecf-420e-a20a-ef585255f6ec" providerId="AD" clId="Web-{DE31B750-6C8D-4F3D-BD67-D6CB353171BB}"/>
    <pc:docChg chg="modSld">
      <pc:chgData name="Lwazi  Mdukulwana" userId="S::lwazi.mdukulwana@capaciti.org.za::a231480f-3ecf-420e-a20a-ef585255f6ec" providerId="AD" clId="Web-{DE31B750-6C8D-4F3D-BD67-D6CB353171BB}" dt="2023-03-09T13:05:25.565" v="7" actId="1076"/>
      <pc:docMkLst>
        <pc:docMk/>
      </pc:docMkLst>
      <pc:sldChg chg="modSp">
        <pc:chgData name="Lwazi  Mdukulwana" userId="S::lwazi.mdukulwana@capaciti.org.za::a231480f-3ecf-420e-a20a-ef585255f6ec" providerId="AD" clId="Web-{DE31B750-6C8D-4F3D-BD67-D6CB353171BB}" dt="2023-03-09T13:05:25.565" v="7" actId="1076"/>
        <pc:sldMkLst>
          <pc:docMk/>
          <pc:sldMk cId="926184573" sldId="275"/>
        </pc:sldMkLst>
        <pc:grpChg chg="mod">
          <ac:chgData name="Lwazi  Mdukulwana" userId="S::lwazi.mdukulwana@capaciti.org.za::a231480f-3ecf-420e-a20a-ef585255f6ec" providerId="AD" clId="Web-{DE31B750-6C8D-4F3D-BD67-D6CB353171BB}" dt="2023-03-09T13:05:20.518" v="6" actId="1076"/>
          <ac:grpSpMkLst>
            <pc:docMk/>
            <pc:sldMk cId="926184573" sldId="275"/>
            <ac:grpSpMk id="4" creationId="{33C29DE2-20A6-D05A-5959-6219C40D1781}"/>
          </ac:grpSpMkLst>
        </pc:grpChg>
        <pc:grpChg chg="mod">
          <ac:chgData name="Lwazi  Mdukulwana" userId="S::lwazi.mdukulwana@capaciti.org.za::a231480f-3ecf-420e-a20a-ef585255f6ec" providerId="AD" clId="Web-{DE31B750-6C8D-4F3D-BD67-D6CB353171BB}" dt="2023-03-09T13:04:42.470" v="1" actId="1076"/>
          <ac:grpSpMkLst>
            <pc:docMk/>
            <pc:sldMk cId="926184573" sldId="275"/>
            <ac:grpSpMk id="16" creationId="{A611FE0A-FF08-67B6-6F7E-9B67B3119C3E}"/>
          </ac:grpSpMkLst>
        </pc:grpChg>
        <pc:picChg chg="mod">
          <ac:chgData name="Lwazi  Mdukulwana" userId="S::lwazi.mdukulwana@capaciti.org.za::a231480f-3ecf-420e-a20a-ef585255f6ec" providerId="AD" clId="Web-{DE31B750-6C8D-4F3D-BD67-D6CB353171BB}" dt="2023-03-09T13:05:06.346" v="3" actId="1076"/>
          <ac:picMkLst>
            <pc:docMk/>
            <pc:sldMk cId="926184573" sldId="275"/>
            <ac:picMk id="26" creationId="{0C108EA0-48B7-795F-7565-72CA6306A660}"/>
          </ac:picMkLst>
        </pc:picChg>
        <pc:picChg chg="mod">
          <ac:chgData name="Lwazi  Mdukulwana" userId="S::lwazi.mdukulwana@capaciti.org.za::a231480f-3ecf-420e-a20a-ef585255f6ec" providerId="AD" clId="Web-{DE31B750-6C8D-4F3D-BD67-D6CB353171BB}" dt="2023-03-09T13:05:25.565" v="7" actId="1076"/>
          <ac:picMkLst>
            <pc:docMk/>
            <pc:sldMk cId="926184573" sldId="275"/>
            <ac:picMk id="28" creationId="{22683C98-ED68-BF3B-3081-3AAA6C65236B}"/>
          </ac:picMkLst>
        </pc:picChg>
      </pc:sldChg>
    </pc:docChg>
  </pc:docChgLst>
  <pc:docChgLst>
    <pc:chgData name="Zainap Van Blerck" userId="S::zainap.vanblerck@capaciti.org.za::48eae4db-c3c4-4189-8678-d59f56d2e565" providerId="AD" clId="Web-{CB95CD84-F65C-A87A-DB06-034450C168AA}"/>
    <pc:docChg chg="modSld">
      <pc:chgData name="Zainap Van Blerck" userId="S::zainap.vanblerck@capaciti.org.za::48eae4db-c3c4-4189-8678-d59f56d2e565" providerId="AD" clId="Web-{CB95CD84-F65C-A87A-DB06-034450C168AA}" dt="2023-03-09T06:49:17.420" v="4" actId="1076"/>
      <pc:docMkLst>
        <pc:docMk/>
      </pc:docMkLst>
      <pc:sldChg chg="modSp">
        <pc:chgData name="Zainap Van Blerck" userId="S::zainap.vanblerck@capaciti.org.za::48eae4db-c3c4-4189-8678-d59f56d2e565" providerId="AD" clId="Web-{CB95CD84-F65C-A87A-DB06-034450C168AA}" dt="2023-03-09T06:49:17.420" v="4" actId="1076"/>
        <pc:sldMkLst>
          <pc:docMk/>
          <pc:sldMk cId="932498405" sldId="270"/>
        </pc:sldMkLst>
        <pc:graphicFrameChg chg="mod modGraphic">
          <ac:chgData name="Zainap Van Blerck" userId="S::zainap.vanblerck@capaciti.org.za::48eae4db-c3c4-4189-8678-d59f56d2e565" providerId="AD" clId="Web-{CB95CD84-F65C-A87A-DB06-034450C168AA}" dt="2023-03-09T06:49:17.420" v="4" actId="1076"/>
          <ac:graphicFrameMkLst>
            <pc:docMk/>
            <pc:sldMk cId="932498405" sldId="270"/>
            <ac:graphicFrameMk id="2" creationId="{364D30CB-C02F-4FE1-9E72-11B75FF74851}"/>
          </ac:graphicFrameMkLst>
        </pc:graphicFrameChg>
      </pc:sldChg>
    </pc:docChg>
  </pc:docChgLst>
  <pc:docChgLst>
    <pc:chgData name="Lwazi  Mdukulwana" userId="S::lwazi.mdukulwana@capaciti.org.za::a231480f-3ecf-420e-a20a-ef585255f6ec" providerId="AD" clId="Web-{6EB44EB9-2B71-479C-801D-690F2295DD7D}"/>
    <pc:docChg chg="modSld">
      <pc:chgData name="Lwazi  Mdukulwana" userId="S::lwazi.mdukulwana@capaciti.org.za::a231480f-3ecf-420e-a20a-ef585255f6ec" providerId="AD" clId="Web-{6EB44EB9-2B71-479C-801D-690F2295DD7D}" dt="2023-03-09T11:34:13.619" v="34" actId="1076"/>
      <pc:docMkLst>
        <pc:docMk/>
      </pc:docMkLst>
      <pc:sldChg chg="modSp">
        <pc:chgData name="Lwazi  Mdukulwana" userId="S::lwazi.mdukulwana@capaciti.org.za::a231480f-3ecf-420e-a20a-ef585255f6ec" providerId="AD" clId="Web-{6EB44EB9-2B71-479C-801D-690F2295DD7D}" dt="2023-03-09T11:34:13.619" v="34" actId="1076"/>
        <pc:sldMkLst>
          <pc:docMk/>
          <pc:sldMk cId="3335690284" sldId="271"/>
        </pc:sldMkLst>
        <pc:spChg chg="mod">
          <ac:chgData name="Lwazi  Mdukulwana" userId="S::lwazi.mdukulwana@capaciti.org.za::a231480f-3ecf-420e-a20a-ef585255f6ec" providerId="AD" clId="Web-{6EB44EB9-2B71-479C-801D-690F2295DD7D}" dt="2023-03-09T11:34:13.619" v="34" actId="1076"/>
          <ac:spMkLst>
            <pc:docMk/>
            <pc:sldMk cId="3335690284" sldId="271"/>
            <ac:spMk id="11" creationId="{FB65BDE3-0DA9-CE1F-89CE-CDBC6259814A}"/>
          </ac:spMkLst>
        </pc:spChg>
        <pc:spChg chg="mod">
          <ac:chgData name="Lwazi  Mdukulwana" userId="S::lwazi.mdukulwana@capaciti.org.za::a231480f-3ecf-420e-a20a-ef585255f6ec" providerId="AD" clId="Web-{6EB44EB9-2B71-479C-801D-690F2295DD7D}" dt="2023-03-09T11:33:29.946" v="28" actId="1076"/>
          <ac:spMkLst>
            <pc:docMk/>
            <pc:sldMk cId="3335690284" sldId="271"/>
            <ac:spMk id="34" creationId="{C1C92E27-D550-F44E-8491-927F819E72B8}"/>
          </ac:spMkLst>
        </pc:spChg>
        <pc:spChg chg="mod">
          <ac:chgData name="Lwazi  Mdukulwana" userId="S::lwazi.mdukulwana@capaciti.org.za::a231480f-3ecf-420e-a20a-ef585255f6ec" providerId="AD" clId="Web-{6EB44EB9-2B71-479C-801D-690F2295DD7D}" dt="2023-03-09T11:32:17.757" v="18" actId="1076"/>
          <ac:spMkLst>
            <pc:docMk/>
            <pc:sldMk cId="3335690284" sldId="271"/>
            <ac:spMk id="36" creationId="{176187A9-3EBE-F64D-AE99-021BB3767F90}"/>
          </ac:spMkLst>
        </pc:spChg>
        <pc:spChg chg="mod">
          <ac:chgData name="Lwazi  Mdukulwana" userId="S::lwazi.mdukulwana@capaciti.org.za::a231480f-3ecf-420e-a20a-ef585255f6ec" providerId="AD" clId="Web-{6EB44EB9-2B71-479C-801D-690F2295DD7D}" dt="2023-03-09T11:33:22.227" v="27" actId="1076"/>
          <ac:spMkLst>
            <pc:docMk/>
            <pc:sldMk cId="3335690284" sldId="271"/>
            <ac:spMk id="38" creationId="{5B19EE51-628F-CA4E-94B0-57E9ACA1446A}"/>
          </ac:spMkLst>
        </pc:spChg>
        <pc:spChg chg="mod">
          <ac:chgData name="Lwazi  Mdukulwana" userId="S::lwazi.mdukulwana@capaciti.org.za::a231480f-3ecf-420e-a20a-ef585255f6ec" providerId="AD" clId="Web-{6EB44EB9-2B71-479C-801D-690F2295DD7D}" dt="2023-03-09T11:33:09.133" v="25" actId="1076"/>
          <ac:spMkLst>
            <pc:docMk/>
            <pc:sldMk cId="3335690284" sldId="271"/>
            <ac:spMk id="40" creationId="{9DC429C0-1DEB-1F4F-AE66-C503B31B7B48}"/>
          </ac:spMkLst>
        </pc:spChg>
        <pc:picChg chg="mod">
          <ac:chgData name="Lwazi  Mdukulwana" userId="S::lwazi.mdukulwana@capaciti.org.za::a231480f-3ecf-420e-a20a-ef585255f6ec" providerId="AD" clId="Web-{6EB44EB9-2B71-479C-801D-690F2295DD7D}" dt="2023-03-09T11:34:01.994" v="32" actId="1076"/>
          <ac:picMkLst>
            <pc:docMk/>
            <pc:sldMk cId="3335690284" sldId="271"/>
            <ac:picMk id="10" creationId="{D578205F-86FE-3DF7-F7FD-70D5B9168474}"/>
          </ac:picMkLst>
        </pc:picChg>
        <pc:picChg chg="mod">
          <ac:chgData name="Lwazi  Mdukulwana" userId="S::lwazi.mdukulwana@capaciti.org.za::a231480f-3ecf-420e-a20a-ef585255f6ec" providerId="AD" clId="Web-{6EB44EB9-2B71-479C-801D-690F2295DD7D}" dt="2023-03-09T11:33:49.462" v="31" actId="14100"/>
          <ac:picMkLst>
            <pc:docMk/>
            <pc:sldMk cId="3335690284" sldId="271"/>
            <ac:picMk id="21" creationId="{B1995B32-A14E-DF5B-CA3B-0E9A0E1A6372}"/>
          </ac:picMkLst>
        </pc:picChg>
        <pc:picChg chg="mod">
          <ac:chgData name="Lwazi  Mdukulwana" userId="S::lwazi.mdukulwana@capaciti.org.za::a231480f-3ecf-420e-a20a-ef585255f6ec" providerId="AD" clId="Web-{6EB44EB9-2B71-479C-801D-690F2295DD7D}" dt="2023-03-09T11:32:09.007" v="17" actId="1076"/>
          <ac:picMkLst>
            <pc:docMk/>
            <pc:sldMk cId="3335690284" sldId="271"/>
            <ac:picMk id="43" creationId="{A82F6AEE-FCBF-0245-BB71-E76973B3A97D}"/>
          </ac:picMkLst>
        </pc:picChg>
        <pc:picChg chg="mod">
          <ac:chgData name="Lwazi  Mdukulwana" userId="S::lwazi.mdukulwana@capaciti.org.za::a231480f-3ecf-420e-a20a-ef585255f6ec" providerId="AD" clId="Web-{6EB44EB9-2B71-479C-801D-690F2295DD7D}" dt="2023-03-09T11:33:15.508" v="26" actId="1076"/>
          <ac:picMkLst>
            <pc:docMk/>
            <pc:sldMk cId="3335690284" sldId="271"/>
            <ac:picMk id="44" creationId="{C99B7845-619A-9F40-A5C3-4C122626044D}"/>
          </ac:picMkLst>
        </pc:picChg>
        <pc:picChg chg="mod">
          <ac:chgData name="Lwazi  Mdukulwana" userId="S::lwazi.mdukulwana@capaciti.org.za::a231480f-3ecf-420e-a20a-ef585255f6ec" providerId="AD" clId="Web-{6EB44EB9-2B71-479C-801D-690F2295DD7D}" dt="2023-03-09T11:32:27.179" v="19" actId="1076"/>
          <ac:picMkLst>
            <pc:docMk/>
            <pc:sldMk cId="3335690284" sldId="271"/>
            <ac:picMk id="45" creationId="{647F7FB2-8714-6449-A700-2E1B81F9DFB7}"/>
          </ac:picMkLst>
        </pc:picChg>
      </pc:sldChg>
    </pc:docChg>
  </pc:docChgLst>
  <pc:docChgLst>
    <pc:chgData name="Ryan Goosen" userId="S::ryan.goosen@capaciti.org.za::558388a5-d7c2-4d95-8b5c-b1b5c61bb0f9" providerId="AD" clId="Web-{E09DD3AC-3372-44E7-A2D2-03AA8A74B0CD}"/>
    <pc:docChg chg="modSld">
      <pc:chgData name="Ryan Goosen" userId="S::ryan.goosen@capaciti.org.za::558388a5-d7c2-4d95-8b5c-b1b5c61bb0f9" providerId="AD" clId="Web-{E09DD3AC-3372-44E7-A2D2-03AA8A74B0CD}" dt="2023-03-10T07:45:08.515" v="0" actId="20577"/>
      <pc:docMkLst>
        <pc:docMk/>
      </pc:docMkLst>
      <pc:sldChg chg="modSp">
        <pc:chgData name="Ryan Goosen" userId="S::ryan.goosen@capaciti.org.za::558388a5-d7c2-4d95-8b5c-b1b5c61bb0f9" providerId="AD" clId="Web-{E09DD3AC-3372-44E7-A2D2-03AA8A74B0CD}" dt="2023-03-10T07:45:08.515" v="0" actId="20577"/>
        <pc:sldMkLst>
          <pc:docMk/>
          <pc:sldMk cId="926184573" sldId="275"/>
        </pc:sldMkLst>
        <pc:spChg chg="mod">
          <ac:chgData name="Ryan Goosen" userId="S::ryan.goosen@capaciti.org.za::558388a5-d7c2-4d95-8b5c-b1b5c61bb0f9" providerId="AD" clId="Web-{E09DD3AC-3372-44E7-A2D2-03AA8A74B0CD}" dt="2023-03-10T07:45:08.515" v="0" actId="20577"/>
          <ac:spMkLst>
            <pc:docMk/>
            <pc:sldMk cId="926184573" sldId="275"/>
            <ac:spMk id="3" creationId="{BABC2CE0-8806-4B2A-A10A-32984D317434}"/>
          </ac:spMkLst>
        </pc:spChg>
      </pc:sldChg>
    </pc:docChg>
  </pc:docChgLst>
  <pc:docChgLst>
    <pc:chgData name="Lwazi  Mdukulwana" userId="S::lwazi.mdukulwana@capaciti.org.za::a231480f-3ecf-420e-a20a-ef585255f6ec" providerId="AD" clId="Web-{723F9A7F-CBB2-4E98-A0F4-625E90899513}"/>
    <pc:docChg chg="modSld">
      <pc:chgData name="Lwazi  Mdukulwana" userId="S::lwazi.mdukulwana@capaciti.org.za::a231480f-3ecf-420e-a20a-ef585255f6ec" providerId="AD" clId="Web-{723F9A7F-CBB2-4E98-A0F4-625E90899513}" dt="2023-03-09T08:17:05.154" v="2" actId="20577"/>
      <pc:docMkLst>
        <pc:docMk/>
      </pc:docMkLst>
      <pc:sldChg chg="modSp">
        <pc:chgData name="Lwazi  Mdukulwana" userId="S::lwazi.mdukulwana@capaciti.org.za::a231480f-3ecf-420e-a20a-ef585255f6ec" providerId="AD" clId="Web-{723F9A7F-CBB2-4E98-A0F4-625E90899513}" dt="2023-03-09T08:17:05.154" v="2" actId="20577"/>
        <pc:sldMkLst>
          <pc:docMk/>
          <pc:sldMk cId="1639799154" sldId="258"/>
        </pc:sldMkLst>
        <pc:spChg chg="mod">
          <ac:chgData name="Lwazi  Mdukulwana" userId="S::lwazi.mdukulwana@capaciti.org.za::a231480f-3ecf-420e-a20a-ef585255f6ec" providerId="AD" clId="Web-{723F9A7F-CBB2-4E98-A0F4-625E90899513}" dt="2023-03-09T08:17:05.154" v="2" actId="20577"/>
          <ac:spMkLst>
            <pc:docMk/>
            <pc:sldMk cId="1639799154" sldId="258"/>
            <ac:spMk id="3" creationId="{95B371F2-DBA5-415A-82C8-651F587B857A}"/>
          </ac:spMkLst>
        </pc:spChg>
      </pc:sldChg>
    </pc:docChg>
  </pc:docChgLst>
  <pc:docChgLst>
    <pc:chgData name="Lwazi  Mdukulwana" userId="S::lwazi.mdukulwana@capaciti.org.za::a231480f-3ecf-420e-a20a-ef585255f6ec" providerId="AD" clId="Web-{6FE5A652-6D21-41AF-BCDC-662EC86E23EE}"/>
    <pc:docChg chg="modSld">
      <pc:chgData name="Lwazi  Mdukulwana" userId="S::lwazi.mdukulwana@capaciti.org.za::a231480f-3ecf-420e-a20a-ef585255f6ec" providerId="AD" clId="Web-{6FE5A652-6D21-41AF-BCDC-662EC86E23EE}" dt="2023-03-09T11:25:08.540" v="5" actId="1076"/>
      <pc:docMkLst>
        <pc:docMk/>
      </pc:docMkLst>
      <pc:sldChg chg="addSp modSp">
        <pc:chgData name="Lwazi  Mdukulwana" userId="S::lwazi.mdukulwana@capaciti.org.za::a231480f-3ecf-420e-a20a-ef585255f6ec" providerId="AD" clId="Web-{6FE5A652-6D21-41AF-BCDC-662EC86E23EE}" dt="2023-03-09T11:25:08.540" v="5" actId="1076"/>
        <pc:sldMkLst>
          <pc:docMk/>
          <pc:sldMk cId="2259308896" sldId="256"/>
        </pc:sldMkLst>
        <pc:spChg chg="mod">
          <ac:chgData name="Lwazi  Mdukulwana" userId="S::lwazi.mdukulwana@capaciti.org.za::a231480f-3ecf-420e-a20a-ef585255f6ec" providerId="AD" clId="Web-{6FE5A652-6D21-41AF-BCDC-662EC86E23EE}" dt="2023-03-09T11:24:38.196" v="3" actId="1076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Lwazi  Mdukulwana" userId="S::lwazi.mdukulwana@capaciti.org.za::a231480f-3ecf-420e-a20a-ef585255f6ec" providerId="AD" clId="Web-{6FE5A652-6D21-41AF-BCDC-662EC86E23EE}" dt="2023-03-09T11:24:25.117" v="2" actId="1076"/>
          <ac:spMkLst>
            <pc:docMk/>
            <pc:sldMk cId="2259308896" sldId="256"/>
            <ac:spMk id="3" creationId="{A068D447-28D3-4F5F-B2DC-FD67E9015868}"/>
          </ac:spMkLst>
        </pc:spChg>
        <pc:picChg chg="add mod">
          <ac:chgData name="Lwazi  Mdukulwana" userId="S::lwazi.mdukulwana@capaciti.org.za::a231480f-3ecf-420e-a20a-ef585255f6ec" providerId="AD" clId="Web-{6FE5A652-6D21-41AF-BCDC-662EC86E23EE}" dt="2023-03-09T11:25:08.540" v="5" actId="1076"/>
          <ac:picMkLst>
            <pc:docMk/>
            <pc:sldMk cId="2259308896" sldId="256"/>
            <ac:picMk id="5" creationId="{CC61A61D-C6BA-EF66-6098-371CD7242812}"/>
          </ac:picMkLst>
        </pc:picChg>
      </pc:sldChg>
    </pc:docChg>
  </pc:docChgLst>
  <pc:docChgLst>
    <pc:chgData name="Zainap Van Blerck" userId="S::zainap.vanblerck@capaciti.org.za::48eae4db-c3c4-4189-8678-d59f56d2e565" providerId="AD" clId="Web-{B525B65F-2A96-7923-9101-DE0B353BAEEA}"/>
    <pc:docChg chg="modSld">
      <pc:chgData name="Zainap Van Blerck" userId="S::zainap.vanblerck@capaciti.org.za::48eae4db-c3c4-4189-8678-d59f56d2e565" providerId="AD" clId="Web-{B525B65F-2A96-7923-9101-DE0B353BAEEA}" dt="2023-03-10T06:44:31.198" v="7"/>
      <pc:docMkLst>
        <pc:docMk/>
      </pc:docMkLst>
      <pc:sldChg chg="addAnim delAnim modAnim">
        <pc:chgData name="Zainap Van Blerck" userId="S::zainap.vanblerck@capaciti.org.za::48eae4db-c3c4-4189-8678-d59f56d2e565" providerId="AD" clId="Web-{B525B65F-2A96-7923-9101-DE0B353BAEEA}" dt="2023-03-10T06:44:31.198" v="7"/>
        <pc:sldMkLst>
          <pc:docMk/>
          <pc:sldMk cId="1639799154" sldId="258"/>
        </pc:sldMkLst>
      </pc:sldChg>
      <pc:sldChg chg="modTransition">
        <pc:chgData name="Zainap Van Blerck" userId="S::zainap.vanblerck@capaciti.org.za::48eae4db-c3c4-4189-8678-d59f56d2e565" providerId="AD" clId="Web-{B525B65F-2A96-7923-9101-DE0B353BAEEA}" dt="2023-03-10T06:42:44.628" v="1"/>
        <pc:sldMkLst>
          <pc:docMk/>
          <pc:sldMk cId="3335690284" sldId="271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app.teamgantt.com/projects/gantt?ids=3379059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app.teamgantt.com/projects/gantt?ids=337905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73821-98E7-4C2E-8638-CEAD2E83CE62}" type="doc">
      <dgm:prSet loTypeId="urn:microsoft.com/office/officeart/2005/8/layout/process4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F32C49-77C5-477F-A4E4-73DAFC73FE4B}">
      <dgm:prSet/>
      <dgm:spPr/>
      <dgm:t>
        <a:bodyPr/>
        <a:lstStyle/>
        <a:p>
          <a:r>
            <a:rPr lang="en-ZA"/>
            <a:t>A website promoting Mzamomtsha Primary School.</a:t>
          </a:r>
          <a:endParaRPr lang="en-US"/>
        </a:p>
      </dgm:t>
    </dgm:pt>
    <dgm:pt modelId="{99B1BE2A-F8E4-4B88-BAC4-AA610210D28A}" type="parTrans" cxnId="{F4839A9A-B803-4572-92C3-1A6453DF67B4}">
      <dgm:prSet/>
      <dgm:spPr/>
      <dgm:t>
        <a:bodyPr/>
        <a:lstStyle/>
        <a:p>
          <a:endParaRPr lang="en-US"/>
        </a:p>
      </dgm:t>
    </dgm:pt>
    <dgm:pt modelId="{3B009375-8F04-41AF-9B51-A99E8C926481}" type="sibTrans" cxnId="{F4839A9A-B803-4572-92C3-1A6453DF67B4}">
      <dgm:prSet/>
      <dgm:spPr/>
      <dgm:t>
        <a:bodyPr/>
        <a:lstStyle/>
        <a:p>
          <a:endParaRPr lang="en-US"/>
        </a:p>
      </dgm:t>
    </dgm:pt>
    <dgm:pt modelId="{1D8ED00A-377D-4B35-9DA7-17099A3E6653}">
      <dgm:prSet/>
      <dgm:spPr/>
      <dgm:t>
        <a:bodyPr/>
        <a:lstStyle/>
        <a:p>
          <a:r>
            <a:rPr lang="en-ZA"/>
            <a:t>Let’s users know:</a:t>
          </a:r>
          <a:endParaRPr lang="en-US"/>
        </a:p>
      </dgm:t>
    </dgm:pt>
    <dgm:pt modelId="{735B97CE-A98B-47CA-B4ED-E342ACB5BA39}" type="parTrans" cxnId="{1627028C-492B-406A-B5DF-2663887C9DE6}">
      <dgm:prSet/>
      <dgm:spPr/>
      <dgm:t>
        <a:bodyPr/>
        <a:lstStyle/>
        <a:p>
          <a:endParaRPr lang="en-US"/>
        </a:p>
      </dgm:t>
    </dgm:pt>
    <dgm:pt modelId="{8C56F988-C2EE-40B3-A9B3-2CC5432258A1}" type="sibTrans" cxnId="{1627028C-492B-406A-B5DF-2663887C9DE6}">
      <dgm:prSet/>
      <dgm:spPr/>
      <dgm:t>
        <a:bodyPr/>
        <a:lstStyle/>
        <a:p>
          <a:endParaRPr lang="en-US"/>
        </a:p>
      </dgm:t>
    </dgm:pt>
    <dgm:pt modelId="{2F602451-DD86-49F9-A62A-CCF83568961C}">
      <dgm:prSet custT="1"/>
      <dgm:spPr/>
      <dgm:t>
        <a:bodyPr/>
        <a:lstStyle/>
        <a:p>
          <a:r>
            <a:rPr lang="en-ZA" sz="2000"/>
            <a:t>What Mzamomtsha Primary School stands for.</a:t>
          </a:r>
          <a:endParaRPr lang="en-US" sz="2000"/>
        </a:p>
      </dgm:t>
    </dgm:pt>
    <dgm:pt modelId="{47A40722-AF60-4C82-9D14-8479A352FBD8}" type="parTrans" cxnId="{9196C433-42D2-4B4F-AF70-A63AE2379B81}">
      <dgm:prSet/>
      <dgm:spPr/>
      <dgm:t>
        <a:bodyPr/>
        <a:lstStyle/>
        <a:p>
          <a:endParaRPr lang="en-US"/>
        </a:p>
      </dgm:t>
    </dgm:pt>
    <dgm:pt modelId="{2B578FB9-C311-4486-BDD4-1E6C1797B6A0}" type="sibTrans" cxnId="{9196C433-42D2-4B4F-AF70-A63AE2379B81}">
      <dgm:prSet/>
      <dgm:spPr/>
      <dgm:t>
        <a:bodyPr/>
        <a:lstStyle/>
        <a:p>
          <a:endParaRPr lang="en-US"/>
        </a:p>
      </dgm:t>
    </dgm:pt>
    <dgm:pt modelId="{DAAFB1EA-32A4-45A7-86AF-0BBDEA9E4FF1}">
      <dgm:prSet/>
      <dgm:spPr/>
      <dgm:t>
        <a:bodyPr/>
        <a:lstStyle/>
        <a:p>
          <a:r>
            <a:rPr lang="en-ZA"/>
            <a:t>What events the school hosts.</a:t>
          </a:r>
          <a:endParaRPr lang="en-US"/>
        </a:p>
      </dgm:t>
    </dgm:pt>
    <dgm:pt modelId="{89D9DADE-52E6-4F90-96C6-9C720B57DF0B}" type="parTrans" cxnId="{F27B4E96-4C07-4CCB-AED2-7C06950DDC5B}">
      <dgm:prSet/>
      <dgm:spPr/>
      <dgm:t>
        <a:bodyPr/>
        <a:lstStyle/>
        <a:p>
          <a:endParaRPr lang="en-US"/>
        </a:p>
      </dgm:t>
    </dgm:pt>
    <dgm:pt modelId="{41F45703-6D29-4805-8CB7-76A174721775}" type="sibTrans" cxnId="{F27B4E96-4C07-4CCB-AED2-7C06950DDC5B}">
      <dgm:prSet/>
      <dgm:spPr/>
      <dgm:t>
        <a:bodyPr/>
        <a:lstStyle/>
        <a:p>
          <a:endParaRPr lang="en-US"/>
        </a:p>
      </dgm:t>
    </dgm:pt>
    <dgm:pt modelId="{81191EAF-4019-420A-B5C5-246C8670AA1C}">
      <dgm:prSet/>
      <dgm:spPr/>
      <dgm:t>
        <a:bodyPr/>
        <a:lstStyle/>
        <a:p>
          <a:r>
            <a:rPr lang="en-ZA"/>
            <a:t>How to contact the school.</a:t>
          </a:r>
          <a:endParaRPr lang="en-US"/>
        </a:p>
      </dgm:t>
    </dgm:pt>
    <dgm:pt modelId="{A9F8A81C-A3FC-4955-8AB0-B4B9EED7D3CC}" type="parTrans" cxnId="{C95050AD-585B-4216-B0D0-980C53D34738}">
      <dgm:prSet/>
      <dgm:spPr/>
      <dgm:t>
        <a:bodyPr/>
        <a:lstStyle/>
        <a:p>
          <a:endParaRPr lang="en-US"/>
        </a:p>
      </dgm:t>
    </dgm:pt>
    <dgm:pt modelId="{464277E9-B2C7-4492-8BDD-52C3D8740A79}" type="sibTrans" cxnId="{C95050AD-585B-4216-B0D0-980C53D34738}">
      <dgm:prSet/>
      <dgm:spPr/>
      <dgm:t>
        <a:bodyPr/>
        <a:lstStyle/>
        <a:p>
          <a:endParaRPr lang="en-US"/>
        </a:p>
      </dgm:t>
    </dgm:pt>
    <dgm:pt modelId="{C3E96EE6-A050-46E6-9C43-863497299330}" type="pres">
      <dgm:prSet presAssocID="{F6173821-98E7-4C2E-8638-CEAD2E83CE62}" presName="Name0" presStyleCnt="0">
        <dgm:presLayoutVars>
          <dgm:dir/>
          <dgm:animLvl val="lvl"/>
          <dgm:resizeHandles val="exact"/>
        </dgm:presLayoutVars>
      </dgm:prSet>
      <dgm:spPr/>
    </dgm:pt>
    <dgm:pt modelId="{8C6C24CA-946E-490B-A4DC-4E3CF3114BF4}" type="pres">
      <dgm:prSet presAssocID="{1D8ED00A-377D-4B35-9DA7-17099A3E6653}" presName="boxAndChildren" presStyleCnt="0"/>
      <dgm:spPr/>
    </dgm:pt>
    <dgm:pt modelId="{C1F57365-DC71-4672-9431-C0EA63A80866}" type="pres">
      <dgm:prSet presAssocID="{1D8ED00A-377D-4B35-9DA7-17099A3E6653}" presName="parentTextBox" presStyleLbl="node1" presStyleIdx="0" presStyleCnt="2"/>
      <dgm:spPr/>
    </dgm:pt>
    <dgm:pt modelId="{578D5D6E-0B82-4BD5-84D4-269723470F04}" type="pres">
      <dgm:prSet presAssocID="{1D8ED00A-377D-4B35-9DA7-17099A3E6653}" presName="entireBox" presStyleLbl="node1" presStyleIdx="0" presStyleCnt="2"/>
      <dgm:spPr/>
    </dgm:pt>
    <dgm:pt modelId="{8CB793B1-001C-4B6B-819F-663772007CEF}" type="pres">
      <dgm:prSet presAssocID="{1D8ED00A-377D-4B35-9DA7-17099A3E6653}" presName="descendantBox" presStyleCnt="0"/>
      <dgm:spPr/>
    </dgm:pt>
    <dgm:pt modelId="{03B29A91-A5CA-4DE3-A91C-B4FE2AA04A21}" type="pres">
      <dgm:prSet presAssocID="{2F602451-DD86-49F9-A62A-CCF83568961C}" presName="childTextBox" presStyleLbl="fgAccFollowNode1" presStyleIdx="0" presStyleCnt="3">
        <dgm:presLayoutVars>
          <dgm:bulletEnabled val="1"/>
        </dgm:presLayoutVars>
      </dgm:prSet>
      <dgm:spPr/>
    </dgm:pt>
    <dgm:pt modelId="{D7A19456-AD3A-4C5D-8320-63CF5DB99650}" type="pres">
      <dgm:prSet presAssocID="{DAAFB1EA-32A4-45A7-86AF-0BBDEA9E4FF1}" presName="childTextBox" presStyleLbl="fgAccFollowNode1" presStyleIdx="1" presStyleCnt="3">
        <dgm:presLayoutVars>
          <dgm:bulletEnabled val="1"/>
        </dgm:presLayoutVars>
      </dgm:prSet>
      <dgm:spPr/>
    </dgm:pt>
    <dgm:pt modelId="{4AC58E6A-FE11-4420-91EE-436309FDE8CF}" type="pres">
      <dgm:prSet presAssocID="{81191EAF-4019-420A-B5C5-246C8670AA1C}" presName="childTextBox" presStyleLbl="fgAccFollowNode1" presStyleIdx="2" presStyleCnt="3">
        <dgm:presLayoutVars>
          <dgm:bulletEnabled val="1"/>
        </dgm:presLayoutVars>
      </dgm:prSet>
      <dgm:spPr/>
    </dgm:pt>
    <dgm:pt modelId="{5C627083-1DF1-4F0F-BE52-7CC514E95FAE}" type="pres">
      <dgm:prSet presAssocID="{3B009375-8F04-41AF-9B51-A99E8C926481}" presName="sp" presStyleCnt="0"/>
      <dgm:spPr/>
    </dgm:pt>
    <dgm:pt modelId="{8764AB6E-C3E8-4BD1-B6D3-0B9B59761CBF}" type="pres">
      <dgm:prSet presAssocID="{C8F32C49-77C5-477F-A4E4-73DAFC73FE4B}" presName="arrowAndChildren" presStyleCnt="0"/>
      <dgm:spPr/>
    </dgm:pt>
    <dgm:pt modelId="{BD6EDA1D-CB26-485A-91E0-59235DE0FC52}" type="pres">
      <dgm:prSet presAssocID="{C8F32C49-77C5-477F-A4E4-73DAFC73FE4B}" presName="parentTextArrow" presStyleLbl="node1" presStyleIdx="1" presStyleCnt="2" custLinFactNeighborX="0" custLinFactNeighborY="-13063"/>
      <dgm:spPr/>
    </dgm:pt>
  </dgm:ptLst>
  <dgm:cxnLst>
    <dgm:cxn modelId="{FD396C02-DFDF-4CFC-9918-D93128898B9F}" type="presOf" srcId="{1D8ED00A-377D-4B35-9DA7-17099A3E6653}" destId="{578D5D6E-0B82-4BD5-84D4-269723470F04}" srcOrd="1" destOrd="0" presId="urn:microsoft.com/office/officeart/2005/8/layout/process4"/>
    <dgm:cxn modelId="{C2C5AB2D-892D-411D-82F9-796110C9E8A4}" type="presOf" srcId="{2F602451-DD86-49F9-A62A-CCF83568961C}" destId="{03B29A91-A5CA-4DE3-A91C-B4FE2AA04A21}" srcOrd="0" destOrd="0" presId="urn:microsoft.com/office/officeart/2005/8/layout/process4"/>
    <dgm:cxn modelId="{9196C433-42D2-4B4F-AF70-A63AE2379B81}" srcId="{1D8ED00A-377D-4B35-9DA7-17099A3E6653}" destId="{2F602451-DD86-49F9-A62A-CCF83568961C}" srcOrd="0" destOrd="0" parTransId="{47A40722-AF60-4C82-9D14-8479A352FBD8}" sibTransId="{2B578FB9-C311-4486-BDD4-1E6C1797B6A0}"/>
    <dgm:cxn modelId="{EEDF5560-D045-41BF-B91C-CEEFB93CF001}" type="presOf" srcId="{C8F32C49-77C5-477F-A4E4-73DAFC73FE4B}" destId="{BD6EDA1D-CB26-485A-91E0-59235DE0FC52}" srcOrd="0" destOrd="0" presId="urn:microsoft.com/office/officeart/2005/8/layout/process4"/>
    <dgm:cxn modelId="{1F7AFC67-90FA-4590-997D-A4F1A6ECD394}" type="presOf" srcId="{81191EAF-4019-420A-B5C5-246C8670AA1C}" destId="{4AC58E6A-FE11-4420-91EE-436309FDE8CF}" srcOrd="0" destOrd="0" presId="urn:microsoft.com/office/officeart/2005/8/layout/process4"/>
    <dgm:cxn modelId="{5FA1446A-53A2-4A72-A70B-FFEEA5A539CD}" type="presOf" srcId="{1D8ED00A-377D-4B35-9DA7-17099A3E6653}" destId="{C1F57365-DC71-4672-9431-C0EA63A80866}" srcOrd="0" destOrd="0" presId="urn:microsoft.com/office/officeart/2005/8/layout/process4"/>
    <dgm:cxn modelId="{1627028C-492B-406A-B5DF-2663887C9DE6}" srcId="{F6173821-98E7-4C2E-8638-CEAD2E83CE62}" destId="{1D8ED00A-377D-4B35-9DA7-17099A3E6653}" srcOrd="1" destOrd="0" parTransId="{735B97CE-A98B-47CA-B4ED-E342ACB5BA39}" sibTransId="{8C56F988-C2EE-40B3-A9B3-2CC5432258A1}"/>
    <dgm:cxn modelId="{F27B4E96-4C07-4CCB-AED2-7C06950DDC5B}" srcId="{1D8ED00A-377D-4B35-9DA7-17099A3E6653}" destId="{DAAFB1EA-32A4-45A7-86AF-0BBDEA9E4FF1}" srcOrd="1" destOrd="0" parTransId="{89D9DADE-52E6-4F90-96C6-9C720B57DF0B}" sibTransId="{41F45703-6D29-4805-8CB7-76A174721775}"/>
    <dgm:cxn modelId="{F4839A9A-B803-4572-92C3-1A6453DF67B4}" srcId="{F6173821-98E7-4C2E-8638-CEAD2E83CE62}" destId="{C8F32C49-77C5-477F-A4E4-73DAFC73FE4B}" srcOrd="0" destOrd="0" parTransId="{99B1BE2A-F8E4-4B88-BAC4-AA610210D28A}" sibTransId="{3B009375-8F04-41AF-9B51-A99E8C926481}"/>
    <dgm:cxn modelId="{F7F5F39D-86F2-4F0F-A9C2-D83D90A7444D}" type="presOf" srcId="{DAAFB1EA-32A4-45A7-86AF-0BBDEA9E4FF1}" destId="{D7A19456-AD3A-4C5D-8320-63CF5DB99650}" srcOrd="0" destOrd="0" presId="urn:microsoft.com/office/officeart/2005/8/layout/process4"/>
    <dgm:cxn modelId="{C95050AD-585B-4216-B0D0-980C53D34738}" srcId="{1D8ED00A-377D-4B35-9DA7-17099A3E6653}" destId="{81191EAF-4019-420A-B5C5-246C8670AA1C}" srcOrd="2" destOrd="0" parTransId="{A9F8A81C-A3FC-4955-8AB0-B4B9EED7D3CC}" sibTransId="{464277E9-B2C7-4492-8BDD-52C3D8740A79}"/>
    <dgm:cxn modelId="{AF8F2CEC-4F1D-45AC-B044-D66DE39B113F}" type="presOf" srcId="{F6173821-98E7-4C2E-8638-CEAD2E83CE62}" destId="{C3E96EE6-A050-46E6-9C43-863497299330}" srcOrd="0" destOrd="0" presId="urn:microsoft.com/office/officeart/2005/8/layout/process4"/>
    <dgm:cxn modelId="{9E260A22-AB43-4F07-909D-8E08F1FC9FD1}" type="presParOf" srcId="{C3E96EE6-A050-46E6-9C43-863497299330}" destId="{8C6C24CA-946E-490B-A4DC-4E3CF3114BF4}" srcOrd="0" destOrd="0" presId="urn:microsoft.com/office/officeart/2005/8/layout/process4"/>
    <dgm:cxn modelId="{43657930-CF28-44CA-9FD9-823489E65F3A}" type="presParOf" srcId="{8C6C24CA-946E-490B-A4DC-4E3CF3114BF4}" destId="{C1F57365-DC71-4672-9431-C0EA63A80866}" srcOrd="0" destOrd="0" presId="urn:microsoft.com/office/officeart/2005/8/layout/process4"/>
    <dgm:cxn modelId="{E04B57F9-7EF0-43D2-85C5-A69A8D64F1C5}" type="presParOf" srcId="{8C6C24CA-946E-490B-A4DC-4E3CF3114BF4}" destId="{578D5D6E-0B82-4BD5-84D4-269723470F04}" srcOrd="1" destOrd="0" presId="urn:microsoft.com/office/officeart/2005/8/layout/process4"/>
    <dgm:cxn modelId="{B72A4ACD-66E8-4346-B9DC-5472A067A0FF}" type="presParOf" srcId="{8C6C24CA-946E-490B-A4DC-4E3CF3114BF4}" destId="{8CB793B1-001C-4B6B-819F-663772007CEF}" srcOrd="2" destOrd="0" presId="urn:microsoft.com/office/officeart/2005/8/layout/process4"/>
    <dgm:cxn modelId="{3A358619-BCB3-435C-9E03-D6FF1942D01D}" type="presParOf" srcId="{8CB793B1-001C-4B6B-819F-663772007CEF}" destId="{03B29A91-A5CA-4DE3-A91C-B4FE2AA04A21}" srcOrd="0" destOrd="0" presId="urn:microsoft.com/office/officeart/2005/8/layout/process4"/>
    <dgm:cxn modelId="{76170C3A-1C89-41D4-A4B4-D7E5E6061E2F}" type="presParOf" srcId="{8CB793B1-001C-4B6B-819F-663772007CEF}" destId="{D7A19456-AD3A-4C5D-8320-63CF5DB99650}" srcOrd="1" destOrd="0" presId="urn:microsoft.com/office/officeart/2005/8/layout/process4"/>
    <dgm:cxn modelId="{21B87EA4-A800-411F-A01D-2667946274EF}" type="presParOf" srcId="{8CB793B1-001C-4B6B-819F-663772007CEF}" destId="{4AC58E6A-FE11-4420-91EE-436309FDE8CF}" srcOrd="2" destOrd="0" presId="urn:microsoft.com/office/officeart/2005/8/layout/process4"/>
    <dgm:cxn modelId="{67BFE690-199C-4B7E-A6B0-377FD4C3A2A0}" type="presParOf" srcId="{C3E96EE6-A050-46E6-9C43-863497299330}" destId="{5C627083-1DF1-4F0F-BE52-7CC514E95FAE}" srcOrd="1" destOrd="0" presId="urn:microsoft.com/office/officeart/2005/8/layout/process4"/>
    <dgm:cxn modelId="{D20188BF-A3DF-421A-8E2A-946E9FEAFAB3}" type="presParOf" srcId="{C3E96EE6-A050-46E6-9C43-863497299330}" destId="{8764AB6E-C3E8-4BD1-B6D3-0B9B59761CBF}" srcOrd="2" destOrd="0" presId="urn:microsoft.com/office/officeart/2005/8/layout/process4"/>
    <dgm:cxn modelId="{140A4B79-7F6A-4EC7-B997-B3C563063675}" type="presParOf" srcId="{8764AB6E-C3E8-4BD1-B6D3-0B9B59761CBF}" destId="{BD6EDA1D-CB26-485A-91E0-59235DE0FC5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 custT="1"/>
      <dgm:spPr/>
      <dgm:t>
        <a:bodyPr/>
        <a:lstStyle/>
        <a:p>
          <a:r>
            <a:rPr lang="en-US" sz="1800" b="0">
              <a:solidFill>
                <a:schemeClr val="bg1"/>
              </a:solidFill>
              <a:latin typeface="Tenorite" pitchFamily="2" charset="0"/>
            </a:rPr>
            <a:t>Preparing website for launch.</a:t>
          </a: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  <a:latin typeface="Tenorite" pitchFamily="2" charset="0"/>
            </a:rPr>
            <a:t>Week 1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 custT="1"/>
      <dgm:spPr/>
      <dgm:t>
        <a:bodyPr/>
        <a:lstStyle/>
        <a:p>
          <a:r>
            <a:rPr lang="en-US" sz="1600" b="0">
              <a:solidFill>
                <a:schemeClr val="bg1"/>
              </a:solidFill>
              <a:latin typeface="Tenorite" pitchFamily="2" charset="0"/>
            </a:rPr>
            <a:t>Research on Mzamomtsha Primary School.</a:t>
          </a: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  <a:latin typeface="Tenorite" pitchFamily="2" charset="0"/>
            </a:rPr>
            <a:t>Week 2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 custT="1"/>
      <dgm:spPr/>
      <dgm:t>
        <a:bodyPr/>
        <a:lstStyle/>
        <a:p>
          <a:r>
            <a:rPr lang="en-US" sz="1800" b="0">
              <a:solidFill>
                <a:schemeClr val="bg1"/>
              </a:solidFill>
              <a:latin typeface="Tenorite" pitchFamily="2" charset="0"/>
            </a:rPr>
            <a:t>Wireframe design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  <a:latin typeface="Tenorite" pitchFamily="2" charset="0"/>
            </a:rPr>
            <a:t>Week 3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EB4D61-3A9C-4140-977F-3C3F5C9EE9D1}">
      <dgm:prSet phldr="0" custT="1"/>
      <dgm:spPr/>
      <dgm:t>
        <a:bodyPr/>
        <a:lstStyle/>
        <a:p>
          <a:r>
            <a:rPr lang="en-US" sz="1800" b="0">
              <a:solidFill>
                <a:schemeClr val="bg1"/>
              </a:solidFill>
              <a:latin typeface="Tenorite"/>
            </a:rPr>
            <a:t>User Interface CSS design – Styling the website.</a:t>
          </a: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  <a:latin typeface="Tenorite" pitchFamily="2" charset="0"/>
            </a:rPr>
            <a:t>Week 4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  <a:latin typeface="Tenorite" pitchFamily="2" charset="0"/>
            </a:rPr>
            <a:t>Week 5: Launch Week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62A32E1-8097-440A-821E-79D881D4464D}">
      <dgm:prSet phldr="0" custT="1"/>
      <dgm:spPr/>
      <dgm:t>
        <a:bodyPr/>
        <a:lstStyle/>
        <a:p>
          <a:r>
            <a:rPr lang="en-US" sz="1600" b="0">
              <a:solidFill>
                <a:schemeClr val="bg1"/>
              </a:solidFill>
              <a:latin typeface="Tenorite" pitchFamily="2" charset="0"/>
            </a:rPr>
            <a:t>Stakeholder requirements.</a:t>
          </a:r>
        </a:p>
      </dgm:t>
    </dgm:pt>
    <dgm:pt modelId="{68C3BAC7-BF4C-406A-A5DC-9B13B20B163D}" type="parTrans" cxnId="{8EEC802C-5EC2-4820-A9E3-8909003EED32}">
      <dgm:prSet/>
      <dgm:spPr/>
      <dgm:t>
        <a:bodyPr/>
        <a:lstStyle/>
        <a:p>
          <a:endParaRPr lang="en-ZA"/>
        </a:p>
      </dgm:t>
    </dgm:pt>
    <dgm:pt modelId="{69673826-C969-4B6A-8FE5-75068DF0EFEA}" type="sibTrans" cxnId="{8EEC802C-5EC2-4820-A9E3-8909003EED32}">
      <dgm:prSet/>
      <dgm:spPr/>
      <dgm:t>
        <a:bodyPr/>
        <a:lstStyle/>
        <a:p>
          <a:endParaRPr lang="en-ZA"/>
        </a:p>
      </dgm:t>
    </dgm:pt>
    <dgm:pt modelId="{CDEA2512-29E7-4464-AD99-B1A7F0527B0D}">
      <dgm:prSet phldr="0" custT="1"/>
      <dgm:spPr/>
      <dgm:t>
        <a:bodyPr/>
        <a:lstStyle/>
        <a:p>
          <a:r>
            <a:rPr lang="en-US" sz="1600" b="0">
              <a:solidFill>
                <a:schemeClr val="bg1"/>
              </a:solidFill>
              <a:latin typeface="Tenorite" pitchFamily="2" charset="0"/>
            </a:rPr>
            <a:t>Project Plan design: </a:t>
          </a:r>
          <a:r>
            <a:rPr lang="en-ZA" sz="1600" b="0" i="0">
              <a:solidFill>
                <a:schemeClr val="bg1"/>
              </a:solidFill>
              <a:hlinkClick xmlns:r="http://schemas.openxmlformats.org/officeDocument/2006/relationships" r:id="rId1" tooltip="https://app.teamgantt.com/projects/gantt?ids=337905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https://app.teamgantt.com/projects/gantt?ids=3379059</a:t>
          </a:r>
          <a:r>
            <a:rPr lang="en-ZA" sz="1600" b="0" i="0">
              <a:solidFill>
                <a:schemeClr val="bg1"/>
              </a:solidFill>
            </a:rPr>
            <a:t> </a:t>
          </a:r>
          <a:endParaRPr lang="en-US" sz="1600" b="0">
            <a:solidFill>
              <a:schemeClr val="bg1"/>
            </a:solidFill>
            <a:latin typeface="Tenorite" pitchFamily="2" charset="0"/>
          </a:endParaRPr>
        </a:p>
      </dgm:t>
    </dgm:pt>
    <dgm:pt modelId="{C2A4B005-B58F-4D3B-BAC8-5F5E09814755}" type="parTrans" cxnId="{71134D75-1392-4F56-8100-02E391D39678}">
      <dgm:prSet/>
      <dgm:spPr/>
      <dgm:t>
        <a:bodyPr/>
        <a:lstStyle/>
        <a:p>
          <a:endParaRPr lang="en-ZA"/>
        </a:p>
      </dgm:t>
    </dgm:pt>
    <dgm:pt modelId="{A0840770-CA7C-412A-9431-EA1F71FC1E44}" type="sibTrans" cxnId="{71134D75-1392-4F56-8100-02E391D39678}">
      <dgm:prSet/>
      <dgm:spPr/>
      <dgm:t>
        <a:bodyPr/>
        <a:lstStyle/>
        <a:p>
          <a:endParaRPr lang="en-ZA"/>
        </a:p>
      </dgm:t>
    </dgm:pt>
    <dgm:pt modelId="{C723BA7A-6CEA-4212-9170-DF87940B7883}">
      <dgm:prSet phldr="0" custT="1"/>
      <dgm:spPr/>
      <dgm:t>
        <a:bodyPr/>
        <a:lstStyle/>
        <a:p>
          <a:r>
            <a:rPr lang="en-US" sz="1800" b="0">
              <a:solidFill>
                <a:schemeClr val="bg1"/>
              </a:solidFill>
              <a:latin typeface="Tenorite" pitchFamily="2" charset="0"/>
            </a:rPr>
            <a:t>Content placement.</a:t>
          </a:r>
        </a:p>
      </dgm:t>
    </dgm:pt>
    <dgm:pt modelId="{9E56CE5D-FAF2-42B7-820D-8F437677437F}" type="parTrans" cxnId="{8756BEBB-B3A9-47F5-8E3F-45802BFDE0C5}">
      <dgm:prSet/>
      <dgm:spPr/>
      <dgm:t>
        <a:bodyPr/>
        <a:lstStyle/>
        <a:p>
          <a:endParaRPr lang="en-ZA"/>
        </a:p>
      </dgm:t>
    </dgm:pt>
    <dgm:pt modelId="{B9EC00D5-79E4-412B-9E90-48A2CBEFCAB7}" type="sibTrans" cxnId="{8756BEBB-B3A9-47F5-8E3F-45802BFDE0C5}">
      <dgm:prSet/>
      <dgm:spPr/>
      <dgm:t>
        <a:bodyPr/>
        <a:lstStyle/>
        <a:p>
          <a:endParaRPr lang="en-ZA"/>
        </a:p>
      </dgm:t>
    </dgm:pt>
    <dgm:pt modelId="{4102F143-FBBF-43CF-A84C-C3B4285BB389}">
      <dgm:prSet phldr="0" custT="1"/>
      <dgm:spPr/>
      <dgm:t>
        <a:bodyPr/>
        <a:lstStyle/>
        <a:p>
          <a:r>
            <a:rPr lang="en-US" sz="1800" b="0">
              <a:solidFill>
                <a:schemeClr val="bg1"/>
              </a:solidFill>
              <a:latin typeface="Tenorite" pitchFamily="2" charset="0"/>
            </a:rPr>
            <a:t>Planning the code structure.</a:t>
          </a:r>
        </a:p>
      </dgm:t>
    </dgm:pt>
    <dgm:pt modelId="{FFECF982-5D0C-4D74-83EC-656A4F218CA5}" type="parTrans" cxnId="{48040849-AD7E-496F-AFBE-DF1B8459F74F}">
      <dgm:prSet/>
      <dgm:spPr/>
      <dgm:t>
        <a:bodyPr/>
        <a:lstStyle/>
        <a:p>
          <a:endParaRPr lang="en-ZA"/>
        </a:p>
      </dgm:t>
    </dgm:pt>
    <dgm:pt modelId="{59ABDE2B-0997-4842-85D1-03A9B2DE4D4A}" type="sibTrans" cxnId="{48040849-AD7E-496F-AFBE-DF1B8459F74F}">
      <dgm:prSet/>
      <dgm:spPr/>
      <dgm:t>
        <a:bodyPr/>
        <a:lstStyle/>
        <a:p>
          <a:endParaRPr lang="en-ZA"/>
        </a:p>
      </dgm:t>
    </dgm:pt>
    <dgm:pt modelId="{97FD9C85-D2E7-41AC-B813-F675723743B3}">
      <dgm:prSet phldr="0" custT="1"/>
      <dgm:spPr/>
      <dgm:t>
        <a:bodyPr/>
        <a:lstStyle/>
        <a:p>
          <a:r>
            <a:rPr lang="en-US" sz="1800" b="0">
              <a:solidFill>
                <a:schemeClr val="bg1"/>
              </a:solidFill>
              <a:latin typeface="Tenorite" pitchFamily="2" charset="0"/>
            </a:rPr>
            <a:t>Putting the website together.</a:t>
          </a:r>
        </a:p>
      </dgm:t>
    </dgm:pt>
    <dgm:pt modelId="{FCCC5A55-3D0F-4311-967A-622FE52EC0EE}" type="parTrans" cxnId="{CA9B8665-82FA-4CD7-9EE6-5617167913A5}">
      <dgm:prSet/>
      <dgm:spPr/>
      <dgm:t>
        <a:bodyPr/>
        <a:lstStyle/>
        <a:p>
          <a:endParaRPr lang="en-ZA"/>
        </a:p>
      </dgm:t>
    </dgm:pt>
    <dgm:pt modelId="{FEFDAE5B-1446-4BFD-959D-CE505996CDF9}" type="sibTrans" cxnId="{CA9B8665-82FA-4CD7-9EE6-5617167913A5}">
      <dgm:prSet/>
      <dgm:spPr/>
      <dgm:t>
        <a:bodyPr/>
        <a:lstStyle/>
        <a:p>
          <a:endParaRPr lang="en-ZA"/>
        </a:p>
      </dgm:t>
    </dgm:pt>
    <dgm:pt modelId="{19F9D967-1A85-4541-AFA7-712C39285C4A}">
      <dgm:prSet phldr="0" custT="1"/>
      <dgm:spPr/>
      <dgm:t>
        <a:bodyPr/>
        <a:lstStyle/>
        <a:p>
          <a:r>
            <a:rPr lang="en-US" sz="1800" b="0">
              <a:solidFill>
                <a:schemeClr val="bg1"/>
              </a:solidFill>
              <a:latin typeface="Tenorite" pitchFamily="2" charset="0"/>
            </a:rPr>
            <a:t>Code testing.</a:t>
          </a:r>
        </a:p>
      </dgm:t>
    </dgm:pt>
    <dgm:pt modelId="{4C0AB1E9-A72F-4759-BB15-0463F064590C}" type="parTrans" cxnId="{6B6AC8D8-53A1-47BD-B291-5DCCE2460451}">
      <dgm:prSet/>
      <dgm:spPr/>
      <dgm:t>
        <a:bodyPr/>
        <a:lstStyle/>
        <a:p>
          <a:endParaRPr lang="en-ZA"/>
        </a:p>
      </dgm:t>
    </dgm:pt>
    <dgm:pt modelId="{2B00D8A6-B1C0-4030-A2A2-CC75F2BB1EF6}" type="sibTrans" cxnId="{6B6AC8D8-53A1-47BD-B291-5DCCE2460451}">
      <dgm:prSet/>
      <dgm:spPr/>
      <dgm:t>
        <a:bodyPr/>
        <a:lstStyle/>
        <a:p>
          <a:endParaRPr lang="en-ZA"/>
        </a:p>
      </dgm:t>
    </dgm:pt>
    <dgm:pt modelId="{7D5140AE-C719-4DC4-9188-B3FE7CDEBB98}">
      <dgm:prSet phldr="0" custT="1"/>
      <dgm:spPr/>
      <dgm:t>
        <a:bodyPr/>
        <a:lstStyle/>
        <a:p>
          <a:r>
            <a:rPr lang="en-US" sz="1800" b="0">
              <a:solidFill>
                <a:schemeClr val="bg1"/>
              </a:solidFill>
              <a:latin typeface="Tenorite" pitchFamily="2" charset="0"/>
            </a:rPr>
            <a:t>Debugging – fixing errors.</a:t>
          </a:r>
        </a:p>
      </dgm:t>
    </dgm:pt>
    <dgm:pt modelId="{CEDD9D55-57ED-4804-B2C8-5AD66AAB42E2}" type="parTrans" cxnId="{64B6EE49-6A8A-431F-9B52-8DC700247D86}">
      <dgm:prSet/>
      <dgm:spPr/>
      <dgm:t>
        <a:bodyPr/>
        <a:lstStyle/>
        <a:p>
          <a:endParaRPr lang="en-ZA"/>
        </a:p>
      </dgm:t>
    </dgm:pt>
    <dgm:pt modelId="{CC1B494C-14C1-4C98-AD64-ECCAA16E7A7A}" type="sibTrans" cxnId="{64B6EE49-6A8A-431F-9B52-8DC700247D86}">
      <dgm:prSet/>
      <dgm:spPr/>
      <dgm:t>
        <a:bodyPr/>
        <a:lstStyle/>
        <a:p>
          <a:endParaRPr lang="en-ZA"/>
        </a:p>
      </dgm:t>
    </dgm:pt>
    <dgm:pt modelId="{5B5220B4-0835-4364-A048-769DD625AD30}">
      <dgm:prSet phldr="0" custT="1"/>
      <dgm:spPr/>
      <dgm:t>
        <a:bodyPr/>
        <a:lstStyle/>
        <a:p>
          <a:r>
            <a:rPr lang="en-US" sz="1800" b="0">
              <a:solidFill>
                <a:schemeClr val="bg1"/>
              </a:solidFill>
              <a:latin typeface="Tenorite"/>
            </a:rPr>
            <a:t>Mock presentation.</a:t>
          </a:r>
        </a:p>
      </dgm:t>
    </dgm:pt>
    <dgm:pt modelId="{F5369911-DA4B-48A5-9725-2C4337200058}" type="parTrans" cxnId="{D55B6DCB-7A66-4E79-885F-43321A6C4E37}">
      <dgm:prSet/>
      <dgm:spPr/>
      <dgm:t>
        <a:bodyPr/>
        <a:lstStyle/>
        <a:p>
          <a:endParaRPr lang="en-ZA"/>
        </a:p>
      </dgm:t>
    </dgm:pt>
    <dgm:pt modelId="{5BA5EB9F-9D4D-46D0-A88C-91649BC9EFFA}" type="sibTrans" cxnId="{D55B6DCB-7A66-4E79-885F-43321A6C4E37}">
      <dgm:prSet/>
      <dgm:spPr/>
      <dgm:t>
        <a:bodyPr/>
        <a:lstStyle/>
        <a:p>
          <a:endParaRPr lang="en-ZA"/>
        </a:p>
      </dgm:t>
    </dgm:pt>
    <dgm:pt modelId="{85119311-B3F8-4391-8AD8-1F9F15556CE0}">
      <dgm:prSet phldrT="[Text]" phldr="0" custT="1"/>
      <dgm:spPr/>
      <dgm:t>
        <a:bodyPr/>
        <a:lstStyle/>
        <a:p>
          <a:r>
            <a:rPr lang="en-US" sz="1800" b="0">
              <a:solidFill>
                <a:schemeClr val="bg1"/>
              </a:solidFill>
              <a:latin typeface="Tenorite" pitchFamily="2" charset="0"/>
            </a:rPr>
            <a:t>Preparing presentation.</a:t>
          </a:r>
        </a:p>
      </dgm:t>
    </dgm:pt>
    <dgm:pt modelId="{3991D379-0AE2-4A1D-A15D-ECF2B92B8667}" type="parTrans" cxnId="{55C7F69E-F63F-44E1-96FF-F7ED218170F1}">
      <dgm:prSet/>
      <dgm:spPr/>
      <dgm:t>
        <a:bodyPr/>
        <a:lstStyle/>
        <a:p>
          <a:endParaRPr lang="en-ZA"/>
        </a:p>
      </dgm:t>
    </dgm:pt>
    <dgm:pt modelId="{441A125C-70C3-4EB9-9B02-9B47D68D4862}" type="sibTrans" cxnId="{55C7F69E-F63F-44E1-96FF-F7ED218170F1}">
      <dgm:prSet/>
      <dgm:spPr/>
      <dgm:t>
        <a:bodyPr/>
        <a:lstStyle/>
        <a:p>
          <a:endParaRPr lang="en-ZA"/>
        </a:p>
      </dgm:t>
    </dgm:pt>
    <dgm:pt modelId="{EEB5398C-5C38-4E6D-88CD-447C21D692F7}">
      <dgm:prSet phldrT="[Text]" phldr="0" custT="1"/>
      <dgm:spPr/>
      <dgm:t>
        <a:bodyPr/>
        <a:lstStyle/>
        <a:p>
          <a:r>
            <a:rPr lang="en-US" sz="1800" b="0">
              <a:solidFill>
                <a:schemeClr val="bg1"/>
              </a:solidFill>
              <a:latin typeface="Tenorite" pitchFamily="2" charset="0"/>
            </a:rPr>
            <a:t>Present.</a:t>
          </a:r>
        </a:p>
      </dgm:t>
    </dgm:pt>
    <dgm:pt modelId="{EFC09136-386F-46E0-9A6E-DE839610FF2D}" type="parTrans" cxnId="{544B86BC-FF1D-4463-A0E5-4315C59FE78D}">
      <dgm:prSet/>
      <dgm:spPr/>
      <dgm:t>
        <a:bodyPr/>
        <a:lstStyle/>
        <a:p>
          <a:endParaRPr lang="en-ZA"/>
        </a:p>
      </dgm:t>
    </dgm:pt>
    <dgm:pt modelId="{07461E7B-A643-4755-8517-F0A28B0DD813}" type="sibTrans" cxnId="{544B86BC-FF1D-4463-A0E5-4315C59FE78D}">
      <dgm:prSet/>
      <dgm:spPr/>
      <dgm:t>
        <a:bodyPr/>
        <a:lstStyle/>
        <a:p>
          <a:endParaRPr lang="en-ZA"/>
        </a:p>
      </dgm:t>
    </dgm:pt>
    <dgm:pt modelId="{61FFBDA1-2565-435F-B2B9-FF3427066BD4}">
      <dgm:prSet phldrT="[Text]" phldr="0" custT="1"/>
      <dgm:spPr/>
      <dgm:t>
        <a:bodyPr/>
        <a:lstStyle/>
        <a:p>
          <a:r>
            <a:rPr lang="en-US" sz="1800" b="0">
              <a:solidFill>
                <a:schemeClr val="bg1"/>
              </a:solidFill>
              <a:latin typeface="Tenorite" pitchFamily="2" charset="0"/>
            </a:rPr>
            <a:t>Audience Research.</a:t>
          </a:r>
        </a:p>
      </dgm:t>
    </dgm:pt>
    <dgm:pt modelId="{C0093F64-CA9C-4412-A95B-462BBE93C336}" type="parTrans" cxnId="{FFFEFA6C-E4F6-495E-9846-B6772F91BFB9}">
      <dgm:prSet/>
      <dgm:spPr/>
      <dgm:t>
        <a:bodyPr/>
        <a:lstStyle/>
        <a:p>
          <a:endParaRPr lang="en-ZA"/>
        </a:p>
      </dgm:t>
    </dgm:pt>
    <dgm:pt modelId="{E56AD626-624F-4710-8BCD-E153F96EFC5E}" type="sibTrans" cxnId="{FFFEFA6C-E4F6-495E-9846-B6772F91BFB9}">
      <dgm:prSet/>
      <dgm:spPr/>
      <dgm:t>
        <a:bodyPr/>
        <a:lstStyle/>
        <a:p>
          <a:endParaRPr lang="en-ZA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96687" custScaleY="127473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101007" custScaleY="114984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98029" custScaleY="103405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96655" custScaleY="111861" custLinFactNeighborX="-308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922B901E-2F7C-4250-A5BF-6008B1C25737}" type="presOf" srcId="{EEB5398C-5C38-4E6D-88CD-447C21D692F7}" destId="{1B55AA6D-649D-4145-93EB-08B866A4D4E5}" srcOrd="0" destOrd="3" presId="urn:microsoft.com/office/officeart/2017/3/layout/DropPinTimeline"/>
    <dgm:cxn modelId="{AD4B9624-5575-4ACE-9CFB-497C5B9604D5}" type="presOf" srcId="{19F9D967-1A85-4541-AFA7-712C39285C4A}" destId="{08CB2D5A-F46A-4E0E-9575-15F31D04AAC6}" srcOrd="0" destOrd="1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8EEC802C-5EC2-4820-A9E3-8909003EED32}" srcId="{58FF46FB-368D-4E9C-A650-0513B8879DA8}" destId="{F62A32E1-8097-440A-821E-79D881D4464D}" srcOrd="1" destOrd="0" parTransId="{68C3BAC7-BF4C-406A-A5DC-9B13B20B163D}" sibTransId="{69673826-C969-4B6A-8FE5-75068DF0EFEA}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0235513A-8F53-46D4-B45A-18E4188F6C81}" type="presOf" srcId="{61FFBDA1-2565-435F-B2B9-FF3427066BD4}" destId="{1B55AA6D-649D-4145-93EB-08B866A4D4E5}" srcOrd="0" destOrd="1" presId="urn:microsoft.com/office/officeart/2017/3/layout/DropPinTimeline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CA9B8665-82FA-4CD7-9EE6-5617167913A5}" srcId="{8BAB5E6F-A65E-41DB-A296-0818B0E49F7C}" destId="{97FD9C85-D2E7-41AC-B813-F675723743B3}" srcOrd="0" destOrd="0" parTransId="{FCCC5A55-3D0F-4311-967A-622FE52EC0EE}" sibTransId="{FEFDAE5B-1446-4BFD-959D-CE505996CDF9}"/>
    <dgm:cxn modelId="{48040849-AD7E-496F-AFBE-DF1B8459F74F}" srcId="{FA8F44BD-C8C7-462C-9756-1EC498E86842}" destId="{4102F143-FBBF-43CF-A84C-C3B4285BB389}" srcOrd="1" destOrd="0" parTransId="{FFECF982-5D0C-4D74-83EC-656A4F218CA5}" sibTransId="{59ABDE2B-0997-4842-85D1-03A9B2DE4D4A}"/>
    <dgm:cxn modelId="{64B6EE49-6A8A-431F-9B52-8DC700247D86}" srcId="{8BAB5E6F-A65E-41DB-A296-0818B0E49F7C}" destId="{7D5140AE-C719-4DC4-9188-B3FE7CDEBB98}" srcOrd="2" destOrd="0" parTransId="{CEDD9D55-57ED-4804-B2C8-5AD66AAB42E2}" sibTransId="{CC1B494C-14C1-4C98-AD64-ECCAA16E7A7A}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89B7A6B-935E-4931-93FA-C162C137BE55}" type="presOf" srcId="{97FD9C85-D2E7-41AC-B813-F675723743B3}" destId="{08CB2D5A-F46A-4E0E-9575-15F31D04AAC6}" srcOrd="0" destOrd="0" presId="urn:microsoft.com/office/officeart/2017/3/layout/DropPinTimeline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FFFEFA6C-E4F6-495E-9846-B6772F91BFB9}" srcId="{8B9AF88A-E1F7-4D3A-905F-87228D6A8655}" destId="{61FFBDA1-2565-435F-B2B9-FF3427066BD4}" srcOrd="1" destOrd="0" parTransId="{C0093F64-CA9C-4412-A95B-462BBE93C336}" sibTransId="{E56AD626-624F-4710-8BCD-E153F96EFC5E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71134D75-1392-4F56-8100-02E391D39678}" srcId="{58FF46FB-368D-4E9C-A650-0513B8879DA8}" destId="{CDEA2512-29E7-4464-AD99-B1A7F0527B0D}" srcOrd="2" destOrd="0" parTransId="{C2A4B005-B58F-4D3B-BAC8-5F5E09814755}" sibTransId="{A0840770-CA7C-412A-9431-EA1F71FC1E44}"/>
    <dgm:cxn modelId="{00C5F07E-DAF4-4E23-9D56-1723DDFDBC0E}" type="presOf" srcId="{C723BA7A-6CEA-4212-9170-DF87940B7883}" destId="{B5F3F650-2E42-488A-AD4F-C4BD47D19A84}" srcOrd="0" destOrd="1" presId="urn:microsoft.com/office/officeart/2017/3/layout/DropPinTimeline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0B88AC8F-1A7E-4C8E-8643-4443BAB61CAE}" type="presOf" srcId="{5B5220B4-0835-4364-A048-769DD625AD30}" destId="{08CB2D5A-F46A-4E0E-9575-15F31D04AAC6}" srcOrd="0" destOrd="3" presId="urn:microsoft.com/office/officeart/2017/3/layout/DropPinTimeline"/>
    <dgm:cxn modelId="{7D080290-9649-4E5C-970E-5EBAA5230E8E}" type="presOf" srcId="{4102F143-FBBF-43CF-A84C-C3B4285BB389}" destId="{96DDA0FE-83E2-423C-9F13-58A61EB68487}" srcOrd="0" destOrd="1" presId="urn:microsoft.com/office/officeart/2017/3/layout/DropPinTimeline"/>
    <dgm:cxn modelId="{C731A594-0899-4B76-9DB3-84761C0EB3EE}" type="presOf" srcId="{CDEA2512-29E7-4464-AD99-B1A7F0527B0D}" destId="{D2143A46-815A-49BF-9455-C0385022444F}" srcOrd="0" destOrd="2" presId="urn:microsoft.com/office/officeart/2017/3/layout/DropPinTimeline"/>
    <dgm:cxn modelId="{55C7F69E-F63F-44E1-96FF-F7ED218170F1}" srcId="{8B9AF88A-E1F7-4D3A-905F-87228D6A8655}" destId="{85119311-B3F8-4391-8AD8-1F9F15556CE0}" srcOrd="2" destOrd="0" parTransId="{3991D379-0AE2-4A1D-A15D-ECF2B92B8667}" sibTransId="{441A125C-70C3-4EB9-9B02-9B47D68D4862}"/>
    <dgm:cxn modelId="{8756BEBB-B3A9-47F5-8E3F-45802BFDE0C5}" srcId="{D05E1923-5021-40F7-B4EF-E582E23A699D}" destId="{C723BA7A-6CEA-4212-9170-DF87940B7883}" srcOrd="1" destOrd="0" parTransId="{9E56CE5D-FAF2-42B7-820D-8F437677437F}" sibTransId="{B9EC00D5-79E4-412B-9E90-48A2CBEFCAB7}"/>
    <dgm:cxn modelId="{544B86BC-FF1D-4463-A0E5-4315C59FE78D}" srcId="{8B9AF88A-E1F7-4D3A-905F-87228D6A8655}" destId="{EEB5398C-5C38-4E6D-88CD-447C21D692F7}" srcOrd="3" destOrd="0" parTransId="{EFC09136-386F-46E0-9A6E-DE839610FF2D}" sibTransId="{07461E7B-A643-4755-8517-F0A28B0DD813}"/>
    <dgm:cxn modelId="{D55B6DCB-7A66-4E79-885F-43321A6C4E37}" srcId="{8BAB5E6F-A65E-41DB-A296-0818B0E49F7C}" destId="{5B5220B4-0835-4364-A048-769DD625AD30}" srcOrd="3" destOrd="0" parTransId="{F5369911-DA4B-48A5-9725-2C4337200058}" sibTransId="{5BA5EB9F-9D4D-46D0-A88C-91649BC9EFFA}"/>
    <dgm:cxn modelId="{6B6AC8D8-53A1-47BD-B291-5DCCE2460451}" srcId="{8BAB5E6F-A65E-41DB-A296-0818B0E49F7C}" destId="{19F9D967-1A85-4541-AFA7-712C39285C4A}" srcOrd="1" destOrd="0" parTransId="{4C0AB1E9-A72F-4759-BB15-0463F064590C}" sibTransId="{2B00D8A6-B1C0-4030-A2A2-CC75F2BB1EF6}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F7D946EB-927B-453C-8CDD-2E9F1DF210D1}" type="presOf" srcId="{7D5140AE-C719-4DC4-9188-B3FE7CDEBB98}" destId="{08CB2D5A-F46A-4E0E-9575-15F31D04AAC6}" srcOrd="0" destOrd="2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AD606AFD-A7D1-4DBD-894D-12BFBAC3ED3D}" type="presOf" srcId="{F62A32E1-8097-440A-821E-79D881D4464D}" destId="{D2143A46-815A-49BF-9455-C0385022444F}" srcOrd="0" destOrd="1" presId="urn:microsoft.com/office/officeart/2017/3/layout/DropPinTimeline"/>
    <dgm:cxn modelId="{BBE2AEFD-3EB5-4935-B64D-936C3D68C040}" type="presOf" srcId="{85119311-B3F8-4391-8AD8-1F9F15556CE0}" destId="{1B55AA6D-649D-4145-93EB-08B866A4D4E5}" srcOrd="0" destOrd="2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D5D6E-0B82-4BD5-84D4-269723470F04}">
      <dsp:nvSpPr>
        <dsp:cNvPr id="0" name=""/>
        <dsp:cNvSpPr/>
      </dsp:nvSpPr>
      <dsp:spPr>
        <a:xfrm>
          <a:off x="0" y="2511285"/>
          <a:ext cx="8090807" cy="1647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/>
            <a:t>Let’s users know:</a:t>
          </a:r>
          <a:endParaRPr lang="en-US" sz="3100" kern="1200"/>
        </a:p>
      </dsp:txBody>
      <dsp:txXfrm>
        <a:off x="0" y="2511285"/>
        <a:ext cx="8090807" cy="889744"/>
      </dsp:txXfrm>
    </dsp:sp>
    <dsp:sp modelId="{03B29A91-A5CA-4DE3-A91C-B4FE2AA04A21}">
      <dsp:nvSpPr>
        <dsp:cNvPr id="0" name=""/>
        <dsp:cNvSpPr/>
      </dsp:nvSpPr>
      <dsp:spPr>
        <a:xfrm>
          <a:off x="3950" y="3368076"/>
          <a:ext cx="2694301" cy="75793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kern="1200"/>
            <a:t>What Mzamomtsha Primary School stands for.</a:t>
          </a:r>
          <a:endParaRPr lang="en-US" sz="2000" kern="1200"/>
        </a:p>
      </dsp:txBody>
      <dsp:txXfrm>
        <a:off x="3950" y="3368076"/>
        <a:ext cx="2694301" cy="757930"/>
      </dsp:txXfrm>
    </dsp:sp>
    <dsp:sp modelId="{D7A19456-AD3A-4C5D-8320-63CF5DB99650}">
      <dsp:nvSpPr>
        <dsp:cNvPr id="0" name=""/>
        <dsp:cNvSpPr/>
      </dsp:nvSpPr>
      <dsp:spPr>
        <a:xfrm>
          <a:off x="2698252" y="3368076"/>
          <a:ext cx="2694301" cy="75793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What events the school hosts.</a:t>
          </a:r>
          <a:endParaRPr lang="en-US" sz="2500" kern="1200"/>
        </a:p>
      </dsp:txBody>
      <dsp:txXfrm>
        <a:off x="2698252" y="3368076"/>
        <a:ext cx="2694301" cy="757930"/>
      </dsp:txXfrm>
    </dsp:sp>
    <dsp:sp modelId="{4AC58E6A-FE11-4420-91EE-436309FDE8CF}">
      <dsp:nvSpPr>
        <dsp:cNvPr id="0" name=""/>
        <dsp:cNvSpPr/>
      </dsp:nvSpPr>
      <dsp:spPr>
        <a:xfrm>
          <a:off x="5392554" y="3368076"/>
          <a:ext cx="2694301" cy="75793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How to contact the school.</a:t>
          </a:r>
          <a:endParaRPr lang="en-US" sz="2500" kern="1200"/>
        </a:p>
      </dsp:txBody>
      <dsp:txXfrm>
        <a:off x="5392554" y="3368076"/>
        <a:ext cx="2694301" cy="757930"/>
      </dsp:txXfrm>
    </dsp:sp>
    <dsp:sp modelId="{BD6EDA1D-CB26-485A-91E0-59235DE0FC52}">
      <dsp:nvSpPr>
        <dsp:cNvPr id="0" name=""/>
        <dsp:cNvSpPr/>
      </dsp:nvSpPr>
      <dsp:spPr>
        <a:xfrm rot="10800000">
          <a:off x="0" y="0"/>
          <a:ext cx="8090807" cy="2534124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/>
            <a:t>A website promoting Mzamomtsha Primary School.</a:t>
          </a:r>
          <a:endParaRPr lang="en-US" sz="3100" kern="1200"/>
        </a:p>
      </dsp:txBody>
      <dsp:txXfrm rot="10800000">
        <a:off x="0" y="0"/>
        <a:ext cx="8090807" cy="1646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473484"/>
          <a:ext cx="11272158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78717" y="605377"/>
          <a:ext cx="363795" cy="363795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19132" y="645791"/>
          <a:ext cx="282966" cy="282966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569770" y="843373"/>
          <a:ext cx="3030033" cy="186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solidFill>
                <a:schemeClr val="bg1"/>
              </a:solidFill>
              <a:latin typeface="Tenorite" pitchFamily="2" charset="0"/>
            </a:rPr>
            <a:t>Research on Mzamomtsha Primary School.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solidFill>
                <a:schemeClr val="bg1"/>
              </a:solidFill>
              <a:latin typeface="Tenorite" pitchFamily="2" charset="0"/>
            </a:rPr>
            <a:t>Stakeholder requirements.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solidFill>
                <a:schemeClr val="bg1"/>
              </a:solidFill>
              <a:latin typeface="Tenorite" pitchFamily="2" charset="0"/>
            </a:rPr>
            <a:t>Project Plan design: </a:t>
          </a:r>
          <a:r>
            <a:rPr lang="en-ZA" sz="1600" b="0" i="0" kern="1200">
              <a:solidFill>
                <a:schemeClr val="bg1"/>
              </a:solidFill>
              <a:hlinkClick xmlns:r="http://schemas.openxmlformats.org/officeDocument/2006/relationships" r:id="rId1" tooltip="https://app.teamgantt.com/projects/gantt?ids=337905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https://app.teamgantt.com/projects/gantt?ids=3379059</a:t>
          </a:r>
          <a:r>
            <a:rPr lang="en-ZA" sz="1600" b="0" i="0" kern="1200">
              <a:solidFill>
                <a:schemeClr val="bg1"/>
              </a:solidFill>
            </a:rPr>
            <a:t> </a:t>
          </a:r>
          <a:endParaRPr lang="en-US" sz="1600" b="0" kern="1200">
            <a:solidFill>
              <a:schemeClr val="bg1"/>
            </a:solidFill>
            <a:latin typeface="Tenorite" pitchFamily="2" charset="0"/>
          </a:endParaRPr>
        </a:p>
      </dsp:txBody>
      <dsp:txXfrm>
        <a:off x="569770" y="843373"/>
        <a:ext cx="3030033" cy="1866590"/>
      </dsp:txXfrm>
    </dsp:sp>
    <dsp:sp modelId="{8E3FB235-DF38-476B-9A0E-B1E583D50944}">
      <dsp:nvSpPr>
        <dsp:cNvPr id="0" name=""/>
        <dsp:cNvSpPr/>
      </dsp:nvSpPr>
      <dsp:spPr>
        <a:xfrm>
          <a:off x="569770" y="459360"/>
          <a:ext cx="3030033" cy="655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solidFill>
                <a:schemeClr val="bg1"/>
              </a:solidFill>
              <a:latin typeface="Tenorite" pitchFamily="2" charset="0"/>
            </a:rPr>
            <a:t>Week 1</a:t>
          </a:r>
        </a:p>
      </dsp:txBody>
      <dsp:txXfrm>
        <a:off x="569770" y="459360"/>
        <a:ext cx="3030033" cy="655829"/>
      </dsp:txXfrm>
    </dsp:sp>
    <dsp:sp modelId="{9AA05CE5-209F-4AD9-BE2C-2A69F76DA8F4}">
      <dsp:nvSpPr>
        <dsp:cNvPr id="0" name=""/>
        <dsp:cNvSpPr/>
      </dsp:nvSpPr>
      <dsp:spPr>
        <a:xfrm>
          <a:off x="260615" y="1044517"/>
          <a:ext cx="0" cy="1464302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214311" y="2462516"/>
          <a:ext cx="92607" cy="92607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966583" y="4013131"/>
          <a:ext cx="363795" cy="363795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2006998" y="4053545"/>
          <a:ext cx="282966" cy="282966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633762" y="2473484"/>
          <a:ext cx="2664960" cy="1464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  <a:latin typeface="Tenorite" pitchFamily="2" charset="0"/>
            </a:rPr>
            <a:t>Wireframe design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  <a:latin typeface="Tenorite" pitchFamily="2" charset="0"/>
            </a:rPr>
            <a:t>Content placement.</a:t>
          </a:r>
        </a:p>
      </dsp:txBody>
      <dsp:txXfrm>
        <a:off x="2633762" y="2473484"/>
        <a:ext cx="2664960" cy="1464302"/>
      </dsp:txXfrm>
    </dsp:sp>
    <dsp:sp modelId="{223C5207-4FA2-4A6C-8F43-20BD55767C99}">
      <dsp:nvSpPr>
        <dsp:cNvPr id="0" name=""/>
        <dsp:cNvSpPr/>
      </dsp:nvSpPr>
      <dsp:spPr>
        <a:xfrm>
          <a:off x="2633762" y="3937786"/>
          <a:ext cx="2664960" cy="514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solidFill>
                <a:schemeClr val="bg1"/>
              </a:solidFill>
              <a:latin typeface="Tenorite" pitchFamily="2" charset="0"/>
            </a:rPr>
            <a:t>Week 2</a:t>
          </a:r>
        </a:p>
      </dsp:txBody>
      <dsp:txXfrm>
        <a:off x="2633762" y="3937786"/>
        <a:ext cx="2664960" cy="514484"/>
      </dsp:txXfrm>
    </dsp:sp>
    <dsp:sp modelId="{4FE5EB5D-4CEF-4D0D-9394-0534E61844BE}">
      <dsp:nvSpPr>
        <dsp:cNvPr id="0" name=""/>
        <dsp:cNvSpPr/>
      </dsp:nvSpPr>
      <dsp:spPr>
        <a:xfrm>
          <a:off x="2148481" y="2473484"/>
          <a:ext cx="0" cy="1464302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2102178" y="2427180"/>
          <a:ext cx="92607" cy="92607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839003" y="589313"/>
          <a:ext cx="363795" cy="363795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879418" y="629728"/>
          <a:ext cx="282966" cy="282966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4262429" y="918748"/>
          <a:ext cx="3152466" cy="168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  <a:latin typeface="Tenorite"/>
            </a:rPr>
            <a:t>User Interface CSS design – Styling the website.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  <a:latin typeface="Tenorite" pitchFamily="2" charset="0"/>
            </a:rPr>
            <a:t>Planning the code structure.</a:t>
          </a:r>
        </a:p>
      </dsp:txBody>
      <dsp:txXfrm>
        <a:off x="4262429" y="918748"/>
        <a:ext cx="3152466" cy="1683713"/>
      </dsp:txXfrm>
    </dsp:sp>
    <dsp:sp modelId="{2D6C7916-1130-46A8-833B-A6278CBD2192}">
      <dsp:nvSpPr>
        <dsp:cNvPr id="0" name=""/>
        <dsp:cNvSpPr/>
      </dsp:nvSpPr>
      <dsp:spPr>
        <a:xfrm>
          <a:off x="4262429" y="475424"/>
          <a:ext cx="3152466" cy="59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solidFill>
                <a:schemeClr val="bg1"/>
              </a:solidFill>
              <a:latin typeface="Tenorite" pitchFamily="2" charset="0"/>
            </a:rPr>
            <a:t>Week 3</a:t>
          </a:r>
        </a:p>
      </dsp:txBody>
      <dsp:txXfrm>
        <a:off x="4262429" y="475424"/>
        <a:ext cx="3152466" cy="591575"/>
      </dsp:txXfrm>
    </dsp:sp>
    <dsp:sp modelId="{4D953791-5C2F-4A75-A8F4-6ED7EAB5E015}">
      <dsp:nvSpPr>
        <dsp:cNvPr id="0" name=""/>
        <dsp:cNvSpPr/>
      </dsp:nvSpPr>
      <dsp:spPr>
        <a:xfrm>
          <a:off x="4020901" y="1028454"/>
          <a:ext cx="0" cy="1464302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974597" y="2446452"/>
          <a:ext cx="92607" cy="92607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5711423" y="4008751"/>
          <a:ext cx="363795" cy="363795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5751838" y="4049166"/>
          <a:ext cx="282966" cy="282966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6181321" y="2444174"/>
          <a:ext cx="3059521" cy="1514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  <a:latin typeface="Tenorite" pitchFamily="2" charset="0"/>
            </a:rPr>
            <a:t>Putting the website together.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  <a:latin typeface="Tenorite" pitchFamily="2" charset="0"/>
            </a:rPr>
            <a:t>Code testing.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  <a:latin typeface="Tenorite" pitchFamily="2" charset="0"/>
            </a:rPr>
            <a:t>Debugging – fixing errors.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  <a:latin typeface="Tenorite"/>
            </a:rPr>
            <a:t>Mock presentation.</a:t>
          </a:r>
        </a:p>
      </dsp:txBody>
      <dsp:txXfrm>
        <a:off x="6181321" y="2444174"/>
        <a:ext cx="3059521" cy="1514162"/>
      </dsp:txXfrm>
    </dsp:sp>
    <dsp:sp modelId="{7C1E6B4A-59F7-4018-A403-E1CCAEE78BA1}">
      <dsp:nvSpPr>
        <dsp:cNvPr id="0" name=""/>
        <dsp:cNvSpPr/>
      </dsp:nvSpPr>
      <dsp:spPr>
        <a:xfrm>
          <a:off x="6181321" y="3924647"/>
          <a:ext cx="3059521" cy="53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solidFill>
                <a:schemeClr val="bg1"/>
              </a:solidFill>
              <a:latin typeface="Tenorite" pitchFamily="2" charset="0"/>
            </a:rPr>
            <a:t>Week 4</a:t>
          </a:r>
        </a:p>
      </dsp:txBody>
      <dsp:txXfrm>
        <a:off x="6181321" y="3924647"/>
        <a:ext cx="3059521" cy="532002"/>
      </dsp:txXfrm>
    </dsp:sp>
    <dsp:sp modelId="{A03C5372-D306-43AC-B406-6F8183849431}">
      <dsp:nvSpPr>
        <dsp:cNvPr id="0" name=""/>
        <dsp:cNvSpPr/>
      </dsp:nvSpPr>
      <dsp:spPr>
        <a:xfrm>
          <a:off x="5893321" y="2469104"/>
          <a:ext cx="0" cy="1464302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847017" y="2422800"/>
          <a:ext cx="92607" cy="92607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7583843" y="585297"/>
          <a:ext cx="363795" cy="363795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7624257" y="625711"/>
          <a:ext cx="282966" cy="282966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8065570" y="937596"/>
          <a:ext cx="3016638" cy="163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  <a:latin typeface="Tenorite" pitchFamily="2" charset="0"/>
            </a:rPr>
            <a:t>Preparing website for launch.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  <a:latin typeface="Tenorite" pitchFamily="2" charset="0"/>
            </a:rPr>
            <a:t>Audience Research.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  <a:latin typeface="Tenorite" pitchFamily="2" charset="0"/>
            </a:rPr>
            <a:t>Preparing presentation.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  <a:latin typeface="Tenorite" pitchFamily="2" charset="0"/>
            </a:rPr>
            <a:t>Present.</a:t>
          </a:r>
        </a:p>
      </dsp:txBody>
      <dsp:txXfrm>
        <a:off x="8065570" y="937596"/>
        <a:ext cx="3016638" cy="1637983"/>
      </dsp:txXfrm>
    </dsp:sp>
    <dsp:sp modelId="{3FA5D5AE-9CAE-4D19-9765-BCEE62095312}">
      <dsp:nvSpPr>
        <dsp:cNvPr id="0" name=""/>
        <dsp:cNvSpPr/>
      </dsp:nvSpPr>
      <dsp:spPr>
        <a:xfrm>
          <a:off x="8065570" y="479441"/>
          <a:ext cx="3016638" cy="575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solidFill>
                <a:schemeClr val="bg1"/>
              </a:solidFill>
              <a:latin typeface="Tenorite" pitchFamily="2" charset="0"/>
            </a:rPr>
            <a:t>Week 5: Launch Week</a:t>
          </a:r>
        </a:p>
      </dsp:txBody>
      <dsp:txXfrm>
        <a:off x="8065570" y="479441"/>
        <a:ext cx="3016638" cy="575507"/>
      </dsp:txXfrm>
    </dsp:sp>
    <dsp:sp modelId="{FE6CA7EB-68EC-4E76-9051-08C4CF370101}">
      <dsp:nvSpPr>
        <dsp:cNvPr id="0" name=""/>
        <dsp:cNvSpPr/>
      </dsp:nvSpPr>
      <dsp:spPr>
        <a:xfrm>
          <a:off x="7765741" y="1024437"/>
          <a:ext cx="0" cy="1464302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7719437" y="2442436"/>
          <a:ext cx="92607" cy="92607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prightly-sunflower-999cff.netlify.ap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966" y="948015"/>
            <a:ext cx="7884124" cy="2425811"/>
          </a:xfrm>
        </p:spPr>
        <p:txBody>
          <a:bodyPr/>
          <a:lstStyle/>
          <a:p>
            <a:pPr algn="ctr"/>
            <a:r>
              <a:rPr lang="en-US"/>
              <a:t>The Mzamomtsha Primary School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2885" y="5214386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By Tech Loyalties</a:t>
            </a:r>
          </a:p>
        </p:txBody>
      </p:sp>
      <p:pic>
        <p:nvPicPr>
          <p:cNvPr id="5" name="Google Shape;153;p14">
            <a:extLst>
              <a:ext uri="{FF2B5EF4-FFF2-40B4-BE49-F238E27FC236}">
                <a16:creationId xmlns:a16="http://schemas.microsoft.com/office/drawing/2014/main" id="{CC61A61D-C6BA-EF66-6098-371CD724281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966" y="4980486"/>
            <a:ext cx="1578900" cy="15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061D8C8-1976-D34F-41F8-614861FE2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1" t="11512" r="24496" b="25924"/>
          <a:stretch/>
        </p:blipFill>
        <p:spPr>
          <a:xfrm>
            <a:off x="8833078" y="1330843"/>
            <a:ext cx="2950314" cy="272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9361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/>
              <a:t>Goals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6E431E8-81F5-F2C2-6B56-8F1A4B6E9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" r="12530" b="3"/>
          <a:stretch/>
        </p:blipFill>
        <p:spPr>
          <a:xfrm>
            <a:off x="4340771" y="2526317"/>
            <a:ext cx="3218688" cy="2828613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98A06B-52D8-C143-AE54-C8C950480C5A}" type="datetime1">
              <a:rPr lang="en-US" smtClean="0"/>
              <a:pPr>
                <a:spcAft>
                  <a:spcPts val="600"/>
                </a:spcAft>
              </a:pPr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err="1"/>
              <a:t>Mzamomtsha</a:t>
            </a:r>
            <a:r>
              <a:rPr lang="en-US"/>
              <a:t> project by Tech Loyalties</a:t>
            </a:r>
          </a:p>
        </p:txBody>
      </p:sp>
      <p:pic>
        <p:nvPicPr>
          <p:cNvPr id="11" name="Content Placeholder 10" descr="Icon&#10;&#10;Description automatically generated">
            <a:extLst>
              <a:ext uri="{FF2B5EF4-FFF2-40B4-BE49-F238E27FC236}">
                <a16:creationId xmlns:a16="http://schemas.microsoft.com/office/drawing/2014/main" id="{87AA5918-C81E-5D04-0CB8-8DD4F19BD9D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l="13341" r="2523" b="3"/>
          <a:stretch/>
        </p:blipFill>
        <p:spPr>
          <a:xfrm>
            <a:off x="1212902" y="2526317"/>
            <a:ext cx="3173279" cy="2828613"/>
          </a:xfrm>
          <a:noFill/>
        </p:spPr>
      </p:pic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03550DA5-7B36-C7C7-9E56-64EA2F3B053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814945"/>
            <a:ext cx="3173278" cy="711373"/>
          </a:xfrm>
        </p:spPr>
        <p:txBody>
          <a:bodyPr/>
          <a:lstStyle/>
          <a:p>
            <a:pPr algn="ctr"/>
            <a:r>
              <a:rPr lang="en-US"/>
              <a:t>Increase Online Exposure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C87368CE-DA10-A133-DA0D-FC0B56F0C85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1814945"/>
            <a:ext cx="3173278" cy="711373"/>
          </a:xfrm>
        </p:spPr>
        <p:txBody>
          <a:bodyPr/>
          <a:lstStyle/>
          <a:p>
            <a:pPr algn="ctr"/>
            <a:r>
              <a:rPr lang="en-US"/>
              <a:t>Increased Resource Assistance</a:t>
            </a:r>
          </a:p>
        </p:txBody>
      </p:sp>
      <p:pic>
        <p:nvPicPr>
          <p:cNvPr id="15" name="Content Placeholder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E67B2DFD-BFA6-BAE0-6D31-6F8C203D2F0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8700892" y="2750146"/>
            <a:ext cx="3173412" cy="2604784"/>
          </a:xfrm>
        </p:spPr>
      </p:pic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A3873CBB-6607-0F20-C3EF-904608810A1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701537" y="1814945"/>
            <a:ext cx="3173278" cy="711373"/>
          </a:xfrm>
        </p:spPr>
        <p:txBody>
          <a:bodyPr/>
          <a:lstStyle/>
          <a:p>
            <a:pPr algn="ctr"/>
            <a:r>
              <a:rPr lang="en-US"/>
              <a:t>Better Education Environment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EA41361C-E842-1FF2-1214-756DAA70A3CC}"/>
              </a:ext>
            </a:extLst>
          </p:cNvPr>
          <p:cNvSpPr/>
          <p:nvPr/>
        </p:nvSpPr>
        <p:spPr>
          <a:xfrm>
            <a:off x="7648642" y="3053998"/>
            <a:ext cx="1095260" cy="7240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3589E985-2503-DEC9-7C11-7F0E0F0E2142}"/>
              </a:ext>
            </a:extLst>
          </p:cNvPr>
          <p:cNvSpPr/>
          <p:nvPr/>
        </p:nvSpPr>
        <p:spPr>
          <a:xfrm>
            <a:off x="3883960" y="3102951"/>
            <a:ext cx="1095260" cy="75000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53" y="1091482"/>
            <a:ext cx="4582142" cy="988435"/>
          </a:xfrm>
        </p:spPr>
        <p:txBody>
          <a:bodyPr/>
          <a:lstStyle/>
          <a:p>
            <a:r>
              <a:rPr lang="en-US"/>
              <a:t>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22" y="2036830"/>
            <a:ext cx="6317378" cy="41815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/>
            <a:r>
              <a:rPr lang="en-ZA" u="sng">
                <a:ea typeface="+mn-lt"/>
                <a:cs typeface="+mn-lt"/>
                <a:hlinkClick r:id="rId2"/>
              </a:rPr>
              <a:t>https://sprightly-sunflower-999cff.netlify.app</a:t>
            </a:r>
            <a:endParaRPr lang="en-US" u="sng">
              <a:ea typeface="+mn-lt"/>
              <a:cs typeface="+mn-lt"/>
              <a:hlinkClick r:id="rId2"/>
            </a:endParaRPr>
          </a:p>
        </p:txBody>
      </p:sp>
      <p:grpSp>
        <p:nvGrpSpPr>
          <p:cNvPr id="4" name="그룹 26">
            <a:extLst>
              <a:ext uri="{FF2B5EF4-FFF2-40B4-BE49-F238E27FC236}">
                <a16:creationId xmlns:a16="http://schemas.microsoft.com/office/drawing/2014/main" id="{33C29DE2-20A6-D05A-5959-6219C40D1781}"/>
              </a:ext>
            </a:extLst>
          </p:cNvPr>
          <p:cNvGrpSpPr/>
          <p:nvPr/>
        </p:nvGrpSpPr>
        <p:grpSpPr>
          <a:xfrm>
            <a:off x="2678600" y="2733291"/>
            <a:ext cx="4246008" cy="3335652"/>
            <a:chOff x="3880338" y="1536176"/>
            <a:chExt cx="4431324" cy="34805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AC66C3-FE50-865E-E0A8-ACCCAD0E97E6}"/>
                </a:ext>
              </a:extLst>
            </p:cNvPr>
            <p:cNvSpPr/>
            <p:nvPr/>
          </p:nvSpPr>
          <p:spPr>
            <a:xfrm>
              <a:off x="3880338" y="4567873"/>
              <a:ext cx="4431324" cy="44887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aphic 14">
              <a:extLst>
                <a:ext uri="{FF2B5EF4-FFF2-40B4-BE49-F238E27FC236}">
                  <a16:creationId xmlns:a16="http://schemas.microsoft.com/office/drawing/2014/main" id="{B0EC6417-A521-3CBF-33A6-033A465CA918}"/>
                </a:ext>
              </a:extLst>
            </p:cNvPr>
            <p:cNvGrpSpPr/>
            <p:nvPr/>
          </p:nvGrpSpPr>
          <p:grpSpPr>
            <a:xfrm>
              <a:off x="4181510" y="1536176"/>
              <a:ext cx="3966027" cy="3201070"/>
              <a:chOff x="2444748" y="555045"/>
              <a:chExt cx="7282048" cy="5727454"/>
            </a:xfrm>
          </p:grpSpPr>
          <p:sp>
            <p:nvSpPr>
              <p:cNvPr id="7" name="Freeform: Shape 5">
                <a:extLst>
                  <a:ext uri="{FF2B5EF4-FFF2-40B4-BE49-F238E27FC236}">
                    <a16:creationId xmlns:a16="http://schemas.microsoft.com/office/drawing/2014/main" id="{0D5EC4D1-D1AE-CAFC-EF91-CA782EA0AFC1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6">
                <a:extLst>
                  <a:ext uri="{FF2B5EF4-FFF2-40B4-BE49-F238E27FC236}">
                    <a16:creationId xmlns:a16="http://schemas.microsoft.com/office/drawing/2014/main" id="{74321CC9-3491-E0B6-20ED-164A99DC87E1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7">
                <a:extLst>
                  <a:ext uri="{FF2B5EF4-FFF2-40B4-BE49-F238E27FC236}">
                    <a16:creationId xmlns:a16="http://schemas.microsoft.com/office/drawing/2014/main" id="{24C73E28-6DF9-E938-A3A0-1D62C2DCDC3E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8">
                <a:extLst>
                  <a:ext uri="{FF2B5EF4-FFF2-40B4-BE49-F238E27FC236}">
                    <a16:creationId xmlns:a16="http://schemas.microsoft.com/office/drawing/2014/main" id="{BE61495A-A238-A61D-87A0-D45970C0C8F9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9">
                <a:extLst>
                  <a:ext uri="{FF2B5EF4-FFF2-40B4-BE49-F238E27FC236}">
                    <a16:creationId xmlns:a16="http://schemas.microsoft.com/office/drawing/2014/main" id="{38C7192D-59DE-2D99-EEBE-BBD0DBFB7602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0">
                <a:extLst>
                  <a:ext uri="{FF2B5EF4-FFF2-40B4-BE49-F238E27FC236}">
                    <a16:creationId xmlns:a16="http://schemas.microsoft.com/office/drawing/2014/main" id="{EE507694-A4ED-B23F-F410-90777F64B087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1">
                <a:extLst>
                  <a:ext uri="{FF2B5EF4-FFF2-40B4-BE49-F238E27FC236}">
                    <a16:creationId xmlns:a16="http://schemas.microsoft.com/office/drawing/2014/main" id="{74679326-4306-6324-A631-4CA7A2B68F5D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2A4F54F7-634D-8064-79F8-2F63D607E360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194">
            <a:extLst>
              <a:ext uri="{FF2B5EF4-FFF2-40B4-BE49-F238E27FC236}">
                <a16:creationId xmlns:a16="http://schemas.microsoft.com/office/drawing/2014/main" id="{A611FE0A-FF08-67B6-6F7E-9B67B3119C3E}"/>
              </a:ext>
            </a:extLst>
          </p:cNvPr>
          <p:cNvGrpSpPr/>
          <p:nvPr/>
        </p:nvGrpSpPr>
        <p:grpSpPr>
          <a:xfrm>
            <a:off x="940054" y="2825034"/>
            <a:ext cx="1394247" cy="2576237"/>
            <a:chOff x="7182034" y="5192864"/>
            <a:chExt cx="825553" cy="1451279"/>
          </a:xfrm>
        </p:grpSpPr>
        <p:grpSp>
          <p:nvGrpSpPr>
            <p:cNvPr id="17" name="Group 3">
              <a:extLst>
                <a:ext uri="{FF2B5EF4-FFF2-40B4-BE49-F238E27FC236}">
                  <a16:creationId xmlns:a16="http://schemas.microsoft.com/office/drawing/2014/main" id="{81510CEB-1F9E-F141-2EDF-7EE525CB3B7B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20" name="Rounded Rectangle 4">
                <a:extLst>
                  <a:ext uri="{FF2B5EF4-FFF2-40B4-BE49-F238E27FC236}">
                    <a16:creationId xmlns:a16="http://schemas.microsoft.com/office/drawing/2014/main" id="{8FC367E5-342C-6792-D78C-32A481799EC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11D7CE13-4F59-CB6E-B024-26459102040B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2" name="Group 6">
                <a:extLst>
                  <a:ext uri="{FF2B5EF4-FFF2-40B4-BE49-F238E27FC236}">
                    <a16:creationId xmlns:a16="http://schemas.microsoft.com/office/drawing/2014/main" id="{3E07CCF9-CF04-2F15-B9A0-4BBE17CA81B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3" name="Oval 7">
                  <a:extLst>
                    <a:ext uri="{FF2B5EF4-FFF2-40B4-BE49-F238E27FC236}">
                      <a16:creationId xmlns:a16="http://schemas.microsoft.com/office/drawing/2014/main" id="{CC048B27-662C-7F7A-7FC8-2F6B0EA72DA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4" name="Rounded Rectangle 8">
                  <a:extLst>
                    <a:ext uri="{FF2B5EF4-FFF2-40B4-BE49-F238E27FC236}">
                      <a16:creationId xmlns:a16="http://schemas.microsoft.com/office/drawing/2014/main" id="{55D01652-9447-E7D7-7AF1-2289349B21B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8" name="Freeform: Shape 196">
              <a:extLst>
                <a:ext uri="{FF2B5EF4-FFF2-40B4-BE49-F238E27FC236}">
                  <a16:creationId xmlns:a16="http://schemas.microsoft.com/office/drawing/2014/main" id="{4407EC22-9FC9-FFE7-0411-3AC5AC30BF8E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97">
              <a:extLst>
                <a:ext uri="{FF2B5EF4-FFF2-40B4-BE49-F238E27FC236}">
                  <a16:creationId xmlns:a16="http://schemas.microsoft.com/office/drawing/2014/main" id="{6BBA8849-D9AC-C437-0E3A-23F64E6B0995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C108EA0-48B7-795F-7565-72CA6306A6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10" t="17600" r="66363" b="21988"/>
          <a:stretch/>
        </p:blipFill>
        <p:spPr>
          <a:xfrm>
            <a:off x="997190" y="3112818"/>
            <a:ext cx="1274160" cy="20045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683C98-ED68-BF3B-3081-3AAA6C652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841" y="2946020"/>
            <a:ext cx="3507445" cy="20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sz="720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18" y="3319674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/>
              <a:t>Any Questions?</a:t>
            </a:r>
          </a:p>
        </p:txBody>
      </p:sp>
      <p:pic>
        <p:nvPicPr>
          <p:cNvPr id="3" name="Google Shape;153;p14">
            <a:extLst>
              <a:ext uri="{FF2B5EF4-FFF2-40B4-BE49-F238E27FC236}">
                <a16:creationId xmlns:a16="http://schemas.microsoft.com/office/drawing/2014/main" id="{B0E294B4-263A-B7ED-6B3D-D8C5EC92111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9510" y="4187230"/>
            <a:ext cx="1832899" cy="1799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910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401624" cy="853577"/>
          </a:xfrm>
        </p:spPr>
        <p:txBody>
          <a:bodyPr/>
          <a:lstStyle/>
          <a:p>
            <a:pPr algn="ctr"/>
            <a:r>
              <a:rPr lang="en-US"/>
              <a:t>Meet our team</a:t>
            </a:r>
          </a:p>
        </p:txBody>
      </p:sp>
      <p:pic>
        <p:nvPicPr>
          <p:cNvPr id="42" name="Picture Placeholder 15">
            <a:extLst>
              <a:ext uri="{FF2B5EF4-FFF2-40B4-BE49-F238E27FC236}">
                <a16:creationId xmlns:a16="http://schemas.microsoft.com/office/drawing/2014/main" id="{8BDB1906-FF07-4447-9C68-585F54C5EE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381000" y="1039247"/>
            <a:ext cx="2207450" cy="1840375"/>
          </a:xfrm>
          <a:ln>
            <a:solidFill>
              <a:schemeClr val="tx1"/>
            </a:solidFill>
          </a:ln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0614" y="2882723"/>
            <a:ext cx="2983312" cy="346842"/>
          </a:xfrm>
        </p:spPr>
        <p:txBody>
          <a:bodyPr/>
          <a:lstStyle/>
          <a:p>
            <a:r>
              <a:rPr lang="en-US"/>
              <a:t>Hlombe </a:t>
            </a:r>
            <a:r>
              <a:rPr lang="en-US" err="1"/>
              <a:t>Malandela</a:t>
            </a:r>
            <a:endParaRPr lang="en-US"/>
          </a:p>
        </p:txBody>
      </p:sp>
      <p:pic>
        <p:nvPicPr>
          <p:cNvPr id="43" name="Picture Placeholder 17">
            <a:extLst>
              <a:ext uri="{FF2B5EF4-FFF2-40B4-BE49-F238E27FC236}">
                <a16:creationId xmlns:a16="http://schemas.microsoft.com/office/drawing/2014/main" id="{A82F6AEE-FCBF-0245-BB71-E76973B3A9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6892304" y="1037850"/>
            <a:ext cx="2207450" cy="1856180"/>
          </a:xfrm>
          <a:ln>
            <a:solidFill>
              <a:schemeClr val="tx1"/>
            </a:solidFill>
          </a:ln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44" y="2882549"/>
            <a:ext cx="2281237" cy="347662"/>
          </a:xfrm>
        </p:spPr>
        <p:txBody>
          <a:bodyPr/>
          <a:lstStyle/>
          <a:p>
            <a:r>
              <a:rPr lang="en-US"/>
              <a:t>Zainap Van Blerck</a:t>
            </a:r>
          </a:p>
        </p:txBody>
      </p:sp>
      <p:pic>
        <p:nvPicPr>
          <p:cNvPr id="44" name="Picture Placeholder 19">
            <a:extLst>
              <a:ext uri="{FF2B5EF4-FFF2-40B4-BE49-F238E27FC236}">
                <a16:creationId xmlns:a16="http://schemas.microsoft.com/office/drawing/2014/main" id="{C99B7845-619A-9F40-A5C3-4C12262604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425174" y="4255140"/>
            <a:ext cx="2284754" cy="1896585"/>
          </a:xfrm>
          <a:ln>
            <a:solidFill>
              <a:schemeClr val="tx1"/>
            </a:solidFill>
          </a:ln>
        </p:spPr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443" y="6125563"/>
            <a:ext cx="2281237" cy="347662"/>
          </a:xfrm>
        </p:spPr>
        <p:txBody>
          <a:bodyPr/>
          <a:lstStyle/>
          <a:p>
            <a:r>
              <a:rPr lang="en-US"/>
              <a:t>Yusrah Safedien</a:t>
            </a:r>
          </a:p>
        </p:txBody>
      </p:sp>
      <p:pic>
        <p:nvPicPr>
          <p:cNvPr id="45" name="Picture Placeholder 21">
            <a:extLst>
              <a:ext uri="{FF2B5EF4-FFF2-40B4-BE49-F238E27FC236}">
                <a16:creationId xmlns:a16="http://schemas.microsoft.com/office/drawing/2014/main" id="{647F7FB2-8714-6449-A700-2E1B81F9DF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7085756" y="4221262"/>
            <a:ext cx="2207450" cy="1896914"/>
          </a:xfrm>
          <a:ln>
            <a:solidFill>
              <a:schemeClr val="tx1"/>
            </a:solidFill>
          </a:ln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36689" y="6125563"/>
            <a:ext cx="2281237" cy="347662"/>
          </a:xfrm>
        </p:spPr>
        <p:txBody>
          <a:bodyPr/>
          <a:lstStyle/>
          <a:p>
            <a:r>
              <a:rPr lang="en-US"/>
              <a:t>Ryan </a:t>
            </a:r>
            <a:r>
              <a:rPr lang="en-US" err="1"/>
              <a:t>Goosen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336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2181" y="6533046"/>
            <a:ext cx="4114800" cy="365125"/>
          </a:xfrm>
        </p:spPr>
        <p:txBody>
          <a:bodyPr/>
          <a:lstStyle/>
          <a:p>
            <a:r>
              <a:rPr lang="en-US" err="1">
                <a:ea typeface="+mn-lt"/>
                <a:cs typeface="+mn-lt"/>
              </a:rPr>
              <a:t>Mzamomtsha</a:t>
            </a:r>
            <a:r>
              <a:rPr lang="en-US">
                <a:ea typeface="+mn-lt"/>
                <a:cs typeface="+mn-lt"/>
              </a:rPr>
              <a:t> project by Tech Loyalties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7735" y="6353517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Placeholder 21">
            <a:extLst>
              <a:ext uri="{FF2B5EF4-FFF2-40B4-BE49-F238E27FC236}">
                <a16:creationId xmlns:a16="http://schemas.microsoft.com/office/drawing/2014/main" id="{D578205F-86FE-3DF7-F7FD-70D5B916847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782944" y="3221970"/>
            <a:ext cx="2207450" cy="18561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Placeholder 39">
            <a:extLst>
              <a:ext uri="{FF2B5EF4-FFF2-40B4-BE49-F238E27FC236}">
                <a16:creationId xmlns:a16="http://schemas.microsoft.com/office/drawing/2014/main" id="{FB65BDE3-0DA9-CE1F-89CE-CDBC6259814A}"/>
              </a:ext>
            </a:extLst>
          </p:cNvPr>
          <p:cNvSpPr txBox="1">
            <a:spLocks/>
          </p:cNvSpPr>
          <p:nvPr/>
        </p:nvSpPr>
        <p:spPr>
          <a:xfrm>
            <a:off x="3865975" y="5074046"/>
            <a:ext cx="2281237" cy="3476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Lwazi </a:t>
            </a:r>
            <a:r>
              <a:rPr lang="en-US" err="1"/>
              <a:t>Mdukulwana</a:t>
            </a:r>
            <a:endParaRPr lang="en-US"/>
          </a:p>
        </p:txBody>
      </p:sp>
      <p:pic>
        <p:nvPicPr>
          <p:cNvPr id="21" name="Google Shape;153;p14">
            <a:extLst>
              <a:ext uri="{FF2B5EF4-FFF2-40B4-BE49-F238E27FC236}">
                <a16:creationId xmlns:a16="http://schemas.microsoft.com/office/drawing/2014/main" id="{B1995B32-A14E-DF5B-CA3B-0E9A0E1A637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8507" y="1039296"/>
            <a:ext cx="1832899" cy="1799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algn="ctr"/>
            <a:r>
              <a:rPr lang="en-US"/>
              <a:t>Mzamomtsha Primary School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392060"/>
            <a:ext cx="5936673" cy="28209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Between Khayelitsha and Mfuleni in </a:t>
            </a:r>
            <a:r>
              <a:rPr lang="en-US" err="1"/>
              <a:t>Driftsand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Teaches Grades 1 – 12.</a:t>
            </a:r>
          </a:p>
          <a:p>
            <a:endParaRPr lang="en-US"/>
          </a:p>
          <a:p>
            <a:r>
              <a:rPr lang="en-US"/>
              <a:t>Has a Facebook and Twitter account.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Parallelogram 15">
            <a:extLst>
              <a:ext uri="{FF2B5EF4-FFF2-40B4-BE49-F238E27FC236}">
                <a16:creationId xmlns:a16="http://schemas.microsoft.com/office/drawing/2014/main" id="{ED5BB0AC-45A2-7A07-D8D2-0BD98F3603F6}"/>
              </a:ext>
            </a:extLst>
          </p:cNvPr>
          <p:cNvSpPr/>
          <p:nvPr/>
        </p:nvSpPr>
        <p:spPr>
          <a:xfrm rot="16200000">
            <a:off x="497733" y="3487535"/>
            <a:ext cx="588740" cy="49910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25">
            <a:extLst>
              <a:ext uri="{FF2B5EF4-FFF2-40B4-BE49-F238E27FC236}">
                <a16:creationId xmlns:a16="http://schemas.microsoft.com/office/drawing/2014/main" id="{7DC2741B-07AF-CDAB-DD46-F7AD38C54F8F}"/>
              </a:ext>
            </a:extLst>
          </p:cNvPr>
          <p:cNvSpPr/>
          <p:nvPr/>
        </p:nvSpPr>
        <p:spPr>
          <a:xfrm>
            <a:off x="617626" y="4421248"/>
            <a:ext cx="348954" cy="57194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rgbClr val="2D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Teardrop 6">
            <a:extLst>
              <a:ext uri="{FF2B5EF4-FFF2-40B4-BE49-F238E27FC236}">
                <a16:creationId xmlns:a16="http://schemas.microsoft.com/office/drawing/2014/main" id="{E374A838-9997-6DD1-6EE3-CAD9228320D9}"/>
              </a:ext>
            </a:extLst>
          </p:cNvPr>
          <p:cNvSpPr/>
          <p:nvPr/>
        </p:nvSpPr>
        <p:spPr>
          <a:xfrm rot="8100000">
            <a:off x="505489" y="2377319"/>
            <a:ext cx="554925" cy="58196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rgbClr val="2D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380999"/>
            <a:ext cx="5071655" cy="1325563"/>
          </a:xfrm>
        </p:spPr>
        <p:txBody>
          <a:bodyPr/>
          <a:lstStyle/>
          <a:p>
            <a:pPr algn="ctr"/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08" y="2507118"/>
            <a:ext cx="9779183" cy="3703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Mzamomtsha lacks an online presence.</a:t>
            </a:r>
          </a:p>
          <a:p>
            <a:r>
              <a:rPr lang="en-US" sz="2800"/>
              <a:t>				</a:t>
            </a:r>
            <a:r>
              <a:rPr lang="en-US" sz="3200" b="1"/>
              <a:t>SO WHAT?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 Mzamomtsha is an underprivileged, overpopulated school in an undeveloped community.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Lack of exposure = Lack of funding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Mzamomtsha project by Tech Loyalties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miley Face 12">
            <a:extLst>
              <a:ext uri="{FF2B5EF4-FFF2-40B4-BE49-F238E27FC236}">
                <a16:creationId xmlns:a16="http://schemas.microsoft.com/office/drawing/2014/main" id="{4F83BB9D-4BD3-8280-F560-41DB91CCFBC4}"/>
              </a:ext>
            </a:extLst>
          </p:cNvPr>
          <p:cNvSpPr/>
          <p:nvPr/>
        </p:nvSpPr>
        <p:spPr>
          <a:xfrm>
            <a:off x="2482283" y="647699"/>
            <a:ext cx="1283834" cy="13255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637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196" y="271463"/>
            <a:ext cx="4585607" cy="1104900"/>
          </a:xfrm>
        </p:spPr>
        <p:txBody>
          <a:bodyPr anchor="b">
            <a:normAutofit/>
          </a:bodyPr>
          <a:lstStyle/>
          <a:p>
            <a:r>
              <a:rPr lang="en-US" sz="6000"/>
              <a:t>The  Solution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699C8CE-7534-A244-ABE9-5BED2DFEFBDF}" type="datetime1">
              <a:rPr lang="en-US" smtClean="0"/>
              <a:pPr>
                <a:spcAft>
                  <a:spcPts val="600"/>
                </a:spcAft>
              </a:pPr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err="1"/>
              <a:t>Mzamomtsha</a:t>
            </a:r>
            <a:r>
              <a:rPr lang="en-US"/>
              <a:t> project by Tech Loyalties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graphicFrame>
        <p:nvGraphicFramePr>
          <p:cNvPr id="39" name="Content Placeholder 7">
            <a:extLst>
              <a:ext uri="{FF2B5EF4-FFF2-40B4-BE49-F238E27FC236}">
                <a16:creationId xmlns:a16="http://schemas.microsoft.com/office/drawing/2014/main" id="{A6012906-4A1C-B358-2A5A-19B295B26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333852"/>
              </p:ext>
            </p:extLst>
          </p:nvPr>
        </p:nvGraphicFramePr>
        <p:xfrm>
          <a:off x="3803196" y="1663268"/>
          <a:ext cx="8090807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B93750C-AD27-9816-A9F2-73BCE144A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34260" y="5685295"/>
            <a:ext cx="1363329" cy="4265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AA9A3A-9099-1721-6BB4-27D22D2444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147" r="50000" b="7294"/>
          <a:stretch/>
        </p:blipFill>
        <p:spPr>
          <a:xfrm>
            <a:off x="77333" y="692727"/>
            <a:ext cx="3561018" cy="33458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53F6A3A-B2C6-4EB9-B738-3CBC168677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0890" r="49428" b="7294"/>
          <a:stretch/>
        </p:blipFill>
        <p:spPr>
          <a:xfrm>
            <a:off x="77333" y="2327564"/>
            <a:ext cx="3561018" cy="3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800922"/>
            <a:ext cx="10678142" cy="905641"/>
          </a:xfrm>
        </p:spPr>
        <p:txBody>
          <a:bodyPr/>
          <a:lstStyle/>
          <a:p>
            <a:pPr algn="ctr"/>
            <a:r>
              <a:rPr lang="en-US" sz="6000"/>
              <a:t>The Stakeholders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>
                <a:ea typeface="+mn-lt"/>
                <a:cs typeface="+mn-lt"/>
              </a:rPr>
              <a:t>Mzamomtsha</a:t>
            </a:r>
            <a:r>
              <a:rPr lang="en-US">
                <a:ea typeface="+mn-lt"/>
                <a:cs typeface="+mn-lt"/>
              </a:rPr>
              <a:t> project by Tech Loyalties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9" name="Picture Placeholder 78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F07C28E1-62AB-2A8F-F3F4-AD694F516D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8" r="88"/>
          <a:stretch>
            <a:fillRect/>
          </a:stretch>
        </p:blipFill>
        <p:spPr>
          <a:xfrm>
            <a:off x="1339676" y="2546607"/>
            <a:ext cx="904987" cy="905641"/>
          </a:xfrm>
        </p:spPr>
      </p:pic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2261BA55-E78B-C950-5663-EAA55E117D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9678" y="3472418"/>
            <a:ext cx="1175002" cy="521250"/>
          </a:xfrm>
        </p:spPr>
        <p:txBody>
          <a:bodyPr/>
          <a:lstStyle/>
          <a:p>
            <a:r>
              <a:rPr lang="en-ZA"/>
              <a:t>Tech Loyalties</a:t>
            </a:r>
          </a:p>
        </p:txBody>
      </p:sp>
      <p:pic>
        <p:nvPicPr>
          <p:cNvPr id="81" name="Picture Placeholder 80">
            <a:extLst>
              <a:ext uri="{FF2B5EF4-FFF2-40B4-BE49-F238E27FC236}">
                <a16:creationId xmlns:a16="http://schemas.microsoft.com/office/drawing/2014/main" id="{760C094A-A5E7-2775-282A-59F92F010D6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/>
          <a:srcRect l="88" r="88"/>
          <a:stretch>
            <a:fillRect/>
          </a:stretch>
        </p:blipFill>
        <p:spPr>
          <a:xfrm>
            <a:off x="3075885" y="2606630"/>
            <a:ext cx="904987" cy="905641"/>
          </a:xfrm>
        </p:spPr>
      </p:pic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539EE05C-D935-12CA-CD43-ED8052B30CC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75887" y="3532440"/>
            <a:ext cx="1175002" cy="434455"/>
          </a:xfrm>
        </p:spPr>
        <p:txBody>
          <a:bodyPr/>
          <a:lstStyle/>
          <a:p>
            <a:pPr algn="ctr"/>
            <a:r>
              <a:rPr lang="en-ZA" sz="1400"/>
              <a:t>Mzamomtsha Staff</a:t>
            </a:r>
          </a:p>
        </p:txBody>
      </p:sp>
      <p:pic>
        <p:nvPicPr>
          <p:cNvPr id="83" name="Picture Placeholder 82" descr="Icon&#10;&#10;Description automatically generated">
            <a:extLst>
              <a:ext uri="{FF2B5EF4-FFF2-40B4-BE49-F238E27FC236}">
                <a16:creationId xmlns:a16="http://schemas.microsoft.com/office/drawing/2014/main" id="{FBE47329-AC95-321A-D085-A5A406774B8A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4"/>
          <a:srcRect l="88" r="88"/>
          <a:stretch>
            <a:fillRect/>
          </a:stretch>
        </p:blipFill>
        <p:spPr>
          <a:xfrm>
            <a:off x="4812094" y="2650027"/>
            <a:ext cx="904987" cy="905641"/>
          </a:xfrm>
        </p:spPr>
      </p:pic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B128080-D21C-1C18-2C77-5C8E9FAB1EE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812095" y="3547617"/>
            <a:ext cx="904986" cy="446051"/>
          </a:xfrm>
        </p:spPr>
        <p:txBody>
          <a:bodyPr/>
          <a:lstStyle/>
          <a:p>
            <a:pPr algn="ctr"/>
            <a:r>
              <a:rPr lang="en-ZA" sz="1400"/>
              <a:t>Website Users</a:t>
            </a:r>
          </a:p>
        </p:txBody>
      </p:sp>
      <p:pic>
        <p:nvPicPr>
          <p:cNvPr id="85" name="Picture Placeholder 84" descr="Icon&#10;&#10;Description automatically generated">
            <a:extLst>
              <a:ext uri="{FF2B5EF4-FFF2-40B4-BE49-F238E27FC236}">
                <a16:creationId xmlns:a16="http://schemas.microsoft.com/office/drawing/2014/main" id="{99371BD1-DF10-3ED3-E6D6-EFE507E55D2E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/>
          <a:srcRect l="88" r="88"/>
          <a:stretch>
            <a:fillRect/>
          </a:stretch>
        </p:blipFill>
        <p:spPr>
          <a:xfrm>
            <a:off x="6548303" y="2870302"/>
            <a:ext cx="718056" cy="547968"/>
          </a:xfr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0D73A941-685A-5EE4-15AB-AFE250023ED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54285" y="3524150"/>
            <a:ext cx="988163" cy="262673"/>
          </a:xfrm>
        </p:spPr>
        <p:txBody>
          <a:bodyPr/>
          <a:lstStyle/>
          <a:p>
            <a:r>
              <a:rPr lang="en-ZA"/>
              <a:t>Sponsors</a:t>
            </a:r>
          </a:p>
        </p:txBody>
      </p:sp>
      <p:pic>
        <p:nvPicPr>
          <p:cNvPr id="86" name="Picture Placeholder 84">
            <a:extLst>
              <a:ext uri="{FF2B5EF4-FFF2-40B4-BE49-F238E27FC236}">
                <a16:creationId xmlns:a16="http://schemas.microsoft.com/office/drawing/2014/main" id="{9CBAB29A-AF1D-1CF8-8C4D-1D674F1CDDF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6" r="36"/>
          <a:stretch/>
        </p:blipFill>
        <p:spPr>
          <a:xfrm>
            <a:off x="9833789" y="2657973"/>
            <a:ext cx="904987" cy="905641"/>
          </a:xfrm>
          <a:prstGeom prst="rect">
            <a:avLst/>
          </a:prstGeom>
        </p:spPr>
      </p:pic>
      <p:sp>
        <p:nvSpPr>
          <p:cNvPr id="87" name="Text Placeholder 74">
            <a:extLst>
              <a:ext uri="{FF2B5EF4-FFF2-40B4-BE49-F238E27FC236}">
                <a16:creationId xmlns:a16="http://schemas.microsoft.com/office/drawing/2014/main" id="{F9DC1A97-3D1F-218D-3B33-459660D40DE1}"/>
              </a:ext>
            </a:extLst>
          </p:cNvPr>
          <p:cNvSpPr txBox="1">
            <a:spLocks/>
          </p:cNvSpPr>
          <p:nvPr/>
        </p:nvSpPr>
        <p:spPr>
          <a:xfrm>
            <a:off x="9833790" y="3583784"/>
            <a:ext cx="1267723" cy="2362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Government</a:t>
            </a:r>
          </a:p>
        </p:txBody>
      </p:sp>
      <p:pic>
        <p:nvPicPr>
          <p:cNvPr id="88" name="Picture Placeholder 84">
            <a:extLst>
              <a:ext uri="{FF2B5EF4-FFF2-40B4-BE49-F238E27FC236}">
                <a16:creationId xmlns:a16="http://schemas.microsoft.com/office/drawing/2014/main" id="{B3E74BCC-0760-1536-781E-CC6E2994973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6" r="36"/>
          <a:stretch/>
        </p:blipFill>
        <p:spPr>
          <a:xfrm>
            <a:off x="8097581" y="2650027"/>
            <a:ext cx="904986" cy="905641"/>
          </a:xfrm>
          <a:prstGeom prst="rect">
            <a:avLst/>
          </a:prstGeom>
        </p:spPr>
      </p:pic>
      <p:sp>
        <p:nvSpPr>
          <p:cNvPr id="89" name="Text Placeholder 74">
            <a:extLst>
              <a:ext uri="{FF2B5EF4-FFF2-40B4-BE49-F238E27FC236}">
                <a16:creationId xmlns:a16="http://schemas.microsoft.com/office/drawing/2014/main" id="{9D5F65BD-B117-6955-284C-F81AE37C70FC}"/>
              </a:ext>
            </a:extLst>
          </p:cNvPr>
          <p:cNvSpPr txBox="1">
            <a:spLocks/>
          </p:cNvSpPr>
          <p:nvPr/>
        </p:nvSpPr>
        <p:spPr>
          <a:xfrm>
            <a:off x="8097582" y="3520323"/>
            <a:ext cx="1187169" cy="45462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400"/>
              <a:t>Students &amp; Parents</a:t>
            </a:r>
          </a:p>
        </p:txBody>
      </p:sp>
      <p:pic>
        <p:nvPicPr>
          <p:cNvPr id="91" name="Picture 90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312120CE-A6AD-2F83-F2D1-DED107A7F5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1049" b="37020"/>
          <a:stretch/>
        </p:blipFill>
        <p:spPr>
          <a:xfrm>
            <a:off x="-6499" y="4020442"/>
            <a:ext cx="12192000" cy="1218774"/>
          </a:xfrm>
          <a:prstGeom prst="rect">
            <a:avLst/>
          </a:prstGeom>
        </p:spPr>
      </p:pic>
      <p:sp>
        <p:nvSpPr>
          <p:cNvPr id="92" name="Text Placeholder 48">
            <a:extLst>
              <a:ext uri="{FF2B5EF4-FFF2-40B4-BE49-F238E27FC236}">
                <a16:creationId xmlns:a16="http://schemas.microsoft.com/office/drawing/2014/main" id="{CE555FD9-1318-5AC4-64C2-D4D41D02C4D1}"/>
              </a:ext>
            </a:extLst>
          </p:cNvPr>
          <p:cNvSpPr txBox="1">
            <a:spLocks/>
          </p:cNvSpPr>
          <p:nvPr/>
        </p:nvSpPr>
        <p:spPr>
          <a:xfrm>
            <a:off x="164674" y="5032138"/>
            <a:ext cx="1456308" cy="2606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Large Stake </a:t>
            </a:r>
          </a:p>
        </p:txBody>
      </p:sp>
      <p:sp>
        <p:nvSpPr>
          <p:cNvPr id="93" name="Text Placeholder 48">
            <a:extLst>
              <a:ext uri="{FF2B5EF4-FFF2-40B4-BE49-F238E27FC236}">
                <a16:creationId xmlns:a16="http://schemas.microsoft.com/office/drawing/2014/main" id="{F630BF3F-76D6-41C6-900F-6F259F353497}"/>
              </a:ext>
            </a:extLst>
          </p:cNvPr>
          <p:cNvSpPr txBox="1">
            <a:spLocks/>
          </p:cNvSpPr>
          <p:nvPr/>
        </p:nvSpPr>
        <p:spPr>
          <a:xfrm>
            <a:off x="10571018" y="5032138"/>
            <a:ext cx="1456308" cy="2606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Lesser Stake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33" y="0"/>
            <a:ext cx="9779183" cy="1325563"/>
          </a:xfrm>
        </p:spPr>
        <p:txBody>
          <a:bodyPr/>
          <a:lstStyle/>
          <a:p>
            <a:r>
              <a:rPr lang="en-US" sz="5400"/>
              <a:t>Project Plan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415966"/>
              </p:ext>
            </p:extLst>
          </p:nvPr>
        </p:nvGraphicFramePr>
        <p:xfrm>
          <a:off x="625433" y="1190019"/>
          <a:ext cx="11272158" cy="4946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err="1">
                <a:ea typeface="+mn-lt"/>
                <a:cs typeface="+mn-lt"/>
              </a:rPr>
              <a:t>Mzamomtsha</a:t>
            </a:r>
            <a:r>
              <a:rPr lang="en-US">
                <a:ea typeface="+mn-lt"/>
                <a:cs typeface="+mn-lt"/>
              </a:rPr>
              <a:t> project by Tech Loyalties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45" y="264078"/>
            <a:ext cx="9779183" cy="815023"/>
          </a:xfrm>
        </p:spPr>
        <p:txBody>
          <a:bodyPr/>
          <a:lstStyle/>
          <a:p>
            <a:pPr algn="ctr"/>
            <a:r>
              <a:rPr lang="en-US" sz="5400"/>
              <a:t>Risk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err="1">
                <a:ea typeface="+mn-lt"/>
                <a:cs typeface="+mn-lt"/>
              </a:rPr>
              <a:t>Mzamomtsha</a:t>
            </a:r>
            <a:r>
              <a:rPr lang="en-US">
                <a:ea typeface="+mn-lt"/>
                <a:cs typeface="+mn-lt"/>
              </a:rPr>
              <a:t> project by Tech Loyalties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38241B2-74A0-AC5B-34B7-1C96607A4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75462"/>
              </p:ext>
            </p:extLst>
          </p:nvPr>
        </p:nvGraphicFramePr>
        <p:xfrm>
          <a:off x="1196045" y="1280768"/>
          <a:ext cx="9786092" cy="42964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93046">
                  <a:extLst>
                    <a:ext uri="{9D8B030D-6E8A-4147-A177-3AD203B41FA5}">
                      <a16:colId xmlns:a16="http://schemas.microsoft.com/office/drawing/2014/main" val="1438376299"/>
                    </a:ext>
                  </a:extLst>
                </a:gridCol>
                <a:gridCol w="4893046">
                  <a:extLst>
                    <a:ext uri="{9D8B030D-6E8A-4147-A177-3AD203B41FA5}">
                      <a16:colId xmlns:a16="http://schemas.microsoft.com/office/drawing/2014/main" val="3664298642"/>
                    </a:ext>
                  </a:extLst>
                </a:gridCol>
              </a:tblGrid>
              <a:tr h="486463">
                <a:tc>
                  <a:txBody>
                    <a:bodyPr/>
                    <a:lstStyle/>
                    <a:p>
                      <a:pPr algn="ctr"/>
                      <a:r>
                        <a:rPr lang="en-ZA" sz="2400"/>
                        <a:t>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41944"/>
                  </a:ext>
                </a:extLst>
              </a:tr>
              <a:tr h="6312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2200" kern="1200">
                          <a:solidFill>
                            <a:schemeClr val="dk1"/>
                          </a:solidFill>
                          <a:effectLst/>
                        </a:rPr>
                        <a:t>Long loading period.</a:t>
                      </a:r>
                      <a:endParaRPr lang="en-ZA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2200" kern="1200">
                          <a:solidFill>
                            <a:schemeClr val="dk1"/>
                          </a:solidFill>
                          <a:effectLst/>
                        </a:rPr>
                        <a:t>Server evaluation; aesthetically pleasing loading page.</a:t>
                      </a:r>
                      <a:endParaRPr lang="en-ZA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181580"/>
                  </a:ext>
                </a:extLst>
              </a:tr>
              <a:tr h="6312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2200" kern="1200">
                          <a:solidFill>
                            <a:schemeClr val="dk1"/>
                          </a:solidFill>
                          <a:effectLst/>
                        </a:rPr>
                        <a:t>Different screen sizes.</a:t>
                      </a:r>
                      <a:endParaRPr lang="en-ZA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2200" kern="1200">
                          <a:solidFill>
                            <a:schemeClr val="dk1"/>
                          </a:solidFill>
                          <a:effectLst/>
                        </a:rPr>
                        <a:t>Automated built in functionality to adjust according to screen.</a:t>
                      </a:r>
                      <a:endParaRPr lang="en-ZA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681828"/>
                  </a:ext>
                </a:extLst>
              </a:tr>
              <a:tr h="6312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2200" kern="1200">
                          <a:solidFill>
                            <a:schemeClr val="dk1"/>
                          </a:solidFill>
                          <a:effectLst/>
                        </a:rPr>
                        <a:t>Long-term website management.</a:t>
                      </a:r>
                      <a:endParaRPr lang="en-ZA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2200" kern="1200">
                          <a:solidFill>
                            <a:schemeClr val="dk1"/>
                          </a:solidFill>
                          <a:effectLst/>
                        </a:rPr>
                        <a:t>Hiring external website developers or training a staff.</a:t>
                      </a:r>
                      <a:endParaRPr lang="en-ZA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10807"/>
                  </a:ext>
                </a:extLst>
              </a:tr>
              <a:tr h="6312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2200" kern="1200">
                          <a:solidFill>
                            <a:schemeClr val="dk1"/>
                          </a:solidFill>
                          <a:effectLst/>
                        </a:rPr>
                        <a:t>User’s understanding of the websites functions.</a:t>
                      </a:r>
                      <a:endParaRPr lang="en-ZA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2200" kern="1200">
                          <a:solidFill>
                            <a:schemeClr val="dk1"/>
                          </a:solidFill>
                          <a:effectLst/>
                        </a:rPr>
                        <a:t>UI will be tested and have responsive designs.</a:t>
                      </a:r>
                      <a:endParaRPr lang="en-ZA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98099"/>
                  </a:ext>
                </a:extLst>
              </a:tr>
              <a:tr h="6312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2200" kern="1200">
                          <a:solidFill>
                            <a:schemeClr val="dk1"/>
                          </a:solidFill>
                          <a:effectLst/>
                        </a:rPr>
                        <a:t>Website platform complex repairs or updates.</a:t>
                      </a:r>
                      <a:endParaRPr lang="en-ZA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2200"/>
                        <a:t>Website will be designed to allow independence between pages.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9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272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45" y="264078"/>
            <a:ext cx="9779183" cy="815023"/>
          </a:xfrm>
        </p:spPr>
        <p:txBody>
          <a:bodyPr/>
          <a:lstStyle/>
          <a:p>
            <a:pPr algn="ctr"/>
            <a:r>
              <a:rPr lang="en-US" sz="5400"/>
              <a:t>Risk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err="1">
                <a:ea typeface="+mn-lt"/>
                <a:cs typeface="+mn-lt"/>
              </a:rPr>
              <a:t>Mzamomtsha</a:t>
            </a:r>
            <a:r>
              <a:rPr lang="en-US">
                <a:ea typeface="+mn-lt"/>
                <a:cs typeface="+mn-lt"/>
              </a:rPr>
              <a:t> project by Tech Loyalties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E89DAAD-19F0-6540-2D59-24C72C8DBB2A}"/>
              </a:ext>
            </a:extLst>
          </p:cNvPr>
          <p:cNvGrpSpPr/>
          <p:nvPr/>
        </p:nvGrpSpPr>
        <p:grpSpPr>
          <a:xfrm>
            <a:off x="1113443" y="1192788"/>
            <a:ext cx="8798898" cy="4294478"/>
            <a:chOff x="6630112" y="603883"/>
            <a:chExt cx="8798898" cy="429447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3707DC-ED1F-0D64-E1EA-F88208154526}"/>
                </a:ext>
              </a:extLst>
            </p:cNvPr>
            <p:cNvSpPr txBox="1"/>
            <p:nvPr/>
          </p:nvSpPr>
          <p:spPr>
            <a:xfrm>
              <a:off x="8365349" y="4362435"/>
              <a:ext cx="7063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b="1"/>
                <a:t>Users Understanding of the Website</a:t>
              </a:r>
            </a:p>
          </p:txBody>
        </p:sp>
        <p:sp>
          <p:nvSpPr>
            <p:cNvPr id="65" name="Oval 47">
              <a:extLst>
                <a:ext uri="{FF2B5EF4-FFF2-40B4-BE49-F238E27FC236}">
                  <a16:creationId xmlns:a16="http://schemas.microsoft.com/office/drawing/2014/main" id="{D9249882-18B3-2EAC-BF5A-16AD126F2006}"/>
                </a:ext>
              </a:extLst>
            </p:cNvPr>
            <p:cNvSpPr>
              <a:spLocks noChangeAspect="1"/>
            </p:cNvSpPr>
            <p:nvPr/>
          </p:nvSpPr>
          <p:spPr>
            <a:xfrm rot="19159416">
              <a:off x="7784768" y="4368549"/>
              <a:ext cx="529812" cy="52981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303187" y="480874"/>
                  </a:moveTo>
                  <a:lnTo>
                    <a:pt x="1303187" y="1303187"/>
                  </a:lnTo>
                  <a:lnTo>
                    <a:pt x="480874" y="1303187"/>
                  </a:lnTo>
                  <a:lnTo>
                    <a:pt x="480874" y="1936813"/>
                  </a:lnTo>
                  <a:lnTo>
                    <a:pt x="1303187" y="1936813"/>
                  </a:lnTo>
                  <a:lnTo>
                    <a:pt x="1303187" y="2759126"/>
                  </a:lnTo>
                  <a:lnTo>
                    <a:pt x="1936813" y="2759126"/>
                  </a:lnTo>
                  <a:lnTo>
                    <a:pt x="1936813" y="1936813"/>
                  </a:lnTo>
                  <a:lnTo>
                    <a:pt x="2759126" y="1936813"/>
                  </a:lnTo>
                  <a:lnTo>
                    <a:pt x="2759126" y="1303187"/>
                  </a:lnTo>
                  <a:lnTo>
                    <a:pt x="1936813" y="1303187"/>
                  </a:lnTo>
                  <a:lnTo>
                    <a:pt x="1936813" y="480874"/>
                  </a:ln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04DF37-B8AB-9429-09D9-832087C9E1EB}"/>
                </a:ext>
              </a:extLst>
            </p:cNvPr>
            <p:cNvSpPr txBox="1"/>
            <p:nvPr/>
          </p:nvSpPr>
          <p:spPr>
            <a:xfrm>
              <a:off x="7780730" y="2487267"/>
              <a:ext cx="7063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b="1"/>
                <a:t>Element Adjustment to Screen Size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7498E1-1DE7-8E96-70B7-6B2207AA8163}"/>
                </a:ext>
              </a:extLst>
            </p:cNvPr>
            <p:cNvSpPr txBox="1"/>
            <p:nvPr/>
          </p:nvSpPr>
          <p:spPr>
            <a:xfrm>
              <a:off x="7236314" y="603883"/>
              <a:ext cx="7063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b="1"/>
                <a:t>Long Loading Periods</a:t>
              </a:r>
            </a:p>
          </p:txBody>
        </p:sp>
        <p:sp>
          <p:nvSpPr>
            <p:cNvPr id="68" name="Oval 47">
              <a:extLst>
                <a:ext uri="{FF2B5EF4-FFF2-40B4-BE49-F238E27FC236}">
                  <a16:creationId xmlns:a16="http://schemas.microsoft.com/office/drawing/2014/main" id="{52C77467-60F3-65F6-AA17-44F06BD515B5}"/>
                </a:ext>
              </a:extLst>
            </p:cNvPr>
            <p:cNvSpPr>
              <a:spLocks noChangeAspect="1"/>
            </p:cNvSpPr>
            <p:nvPr/>
          </p:nvSpPr>
          <p:spPr>
            <a:xfrm rot="19159416">
              <a:off x="7174528" y="2492654"/>
              <a:ext cx="529812" cy="52981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303187" y="480874"/>
                  </a:moveTo>
                  <a:lnTo>
                    <a:pt x="1303187" y="1303187"/>
                  </a:lnTo>
                  <a:lnTo>
                    <a:pt x="480874" y="1303187"/>
                  </a:lnTo>
                  <a:lnTo>
                    <a:pt x="480874" y="1936813"/>
                  </a:lnTo>
                  <a:lnTo>
                    <a:pt x="1303187" y="1936813"/>
                  </a:lnTo>
                  <a:lnTo>
                    <a:pt x="1303187" y="2759126"/>
                  </a:lnTo>
                  <a:lnTo>
                    <a:pt x="1936813" y="2759126"/>
                  </a:lnTo>
                  <a:lnTo>
                    <a:pt x="1936813" y="1936813"/>
                  </a:lnTo>
                  <a:lnTo>
                    <a:pt x="2759126" y="1936813"/>
                  </a:lnTo>
                  <a:lnTo>
                    <a:pt x="2759126" y="1303187"/>
                  </a:lnTo>
                  <a:lnTo>
                    <a:pt x="1936813" y="1303187"/>
                  </a:lnTo>
                  <a:lnTo>
                    <a:pt x="1936813" y="480874"/>
                  </a:ln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/>
            </a:p>
          </p:txBody>
        </p:sp>
        <p:sp>
          <p:nvSpPr>
            <p:cNvPr id="69" name="Oval 47">
              <a:extLst>
                <a:ext uri="{FF2B5EF4-FFF2-40B4-BE49-F238E27FC236}">
                  <a16:creationId xmlns:a16="http://schemas.microsoft.com/office/drawing/2014/main" id="{7624CCAC-3067-2A71-CBE4-4993AE550A04}"/>
                </a:ext>
              </a:extLst>
            </p:cNvPr>
            <p:cNvSpPr>
              <a:spLocks noChangeAspect="1"/>
            </p:cNvSpPr>
            <p:nvPr/>
          </p:nvSpPr>
          <p:spPr>
            <a:xfrm rot="19159416">
              <a:off x="6630112" y="604362"/>
              <a:ext cx="529812" cy="52981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303187" y="480874"/>
                  </a:moveTo>
                  <a:lnTo>
                    <a:pt x="1303187" y="1303187"/>
                  </a:lnTo>
                  <a:lnTo>
                    <a:pt x="480874" y="1303187"/>
                  </a:lnTo>
                  <a:lnTo>
                    <a:pt x="480874" y="1936813"/>
                  </a:lnTo>
                  <a:lnTo>
                    <a:pt x="1303187" y="1936813"/>
                  </a:lnTo>
                  <a:lnTo>
                    <a:pt x="1303187" y="2759126"/>
                  </a:lnTo>
                  <a:lnTo>
                    <a:pt x="1936813" y="2759126"/>
                  </a:lnTo>
                  <a:lnTo>
                    <a:pt x="1936813" y="1936813"/>
                  </a:lnTo>
                  <a:lnTo>
                    <a:pt x="2759126" y="1936813"/>
                  </a:lnTo>
                  <a:lnTo>
                    <a:pt x="2759126" y="1303187"/>
                  </a:lnTo>
                  <a:lnTo>
                    <a:pt x="1936813" y="1303187"/>
                  </a:lnTo>
                  <a:lnTo>
                    <a:pt x="1936813" y="480874"/>
                  </a:ln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8CE32B-5C9B-84A1-D665-8AE7D5C45D08}"/>
              </a:ext>
            </a:extLst>
          </p:cNvPr>
          <p:cNvGrpSpPr/>
          <p:nvPr/>
        </p:nvGrpSpPr>
        <p:grpSpPr>
          <a:xfrm>
            <a:off x="1549197" y="1796447"/>
            <a:ext cx="10687060" cy="4742465"/>
            <a:chOff x="4999243" y="1167481"/>
            <a:chExt cx="10687060" cy="474246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48928D-0159-F968-DDDF-51BB69EA34A7}"/>
                </a:ext>
              </a:extLst>
            </p:cNvPr>
            <p:cNvSpPr txBox="1"/>
            <p:nvPr/>
          </p:nvSpPr>
          <p:spPr>
            <a:xfrm>
              <a:off x="7102637" y="5112718"/>
              <a:ext cx="8583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200" b="1"/>
                <a:t>Familiar generic tools and clear labels.</a:t>
              </a:r>
            </a:p>
          </p:txBody>
        </p:sp>
        <p:sp>
          <p:nvSpPr>
            <p:cNvPr id="75" name="Frame 17">
              <a:extLst>
                <a:ext uri="{FF2B5EF4-FFF2-40B4-BE49-F238E27FC236}">
                  <a16:creationId xmlns:a16="http://schemas.microsoft.com/office/drawing/2014/main" id="{A17CB130-D8FB-FCD7-986C-6707FEA0DD7C}"/>
                </a:ext>
              </a:extLst>
            </p:cNvPr>
            <p:cNvSpPr/>
            <p:nvPr/>
          </p:nvSpPr>
          <p:spPr>
            <a:xfrm>
              <a:off x="4999243" y="1259434"/>
              <a:ext cx="1096757" cy="913148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rgbClr val="0068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8AB5B2E-B458-D4E0-16EB-38E0EA744863}"/>
                </a:ext>
              </a:extLst>
            </p:cNvPr>
            <p:cNvSpPr txBox="1"/>
            <p:nvPr/>
          </p:nvSpPr>
          <p:spPr>
            <a:xfrm>
              <a:off x="6707785" y="2979205"/>
              <a:ext cx="72151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200" b="1"/>
                <a:t>Implemented responsiveness – Bootstrap 5 &amp; Flexboxes.</a:t>
              </a:r>
            </a:p>
          </p:txBody>
        </p:sp>
        <p:sp>
          <p:nvSpPr>
            <p:cNvPr id="77" name="Frame 17">
              <a:extLst>
                <a:ext uri="{FF2B5EF4-FFF2-40B4-BE49-F238E27FC236}">
                  <a16:creationId xmlns:a16="http://schemas.microsoft.com/office/drawing/2014/main" id="{75C599C2-97F4-D19B-216E-E674DABD0E18}"/>
                </a:ext>
              </a:extLst>
            </p:cNvPr>
            <p:cNvSpPr/>
            <p:nvPr/>
          </p:nvSpPr>
          <p:spPr>
            <a:xfrm>
              <a:off x="6127302" y="4961264"/>
              <a:ext cx="981860" cy="94868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rgbClr val="0068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F9554E3-1903-85EF-5F1B-6C8B24BB8054}"/>
                </a:ext>
              </a:extLst>
            </p:cNvPr>
            <p:cNvSpPr txBox="1"/>
            <p:nvPr/>
          </p:nvSpPr>
          <p:spPr>
            <a:xfrm>
              <a:off x="6096000" y="1167481"/>
              <a:ext cx="78269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200" b="1"/>
                <a:t>Server hosting evaluation for best compatibility.</a:t>
              </a:r>
            </a:p>
          </p:txBody>
        </p:sp>
        <p:sp>
          <p:nvSpPr>
            <p:cNvPr id="79" name="Frame 17">
              <a:extLst>
                <a:ext uri="{FF2B5EF4-FFF2-40B4-BE49-F238E27FC236}">
                  <a16:creationId xmlns:a16="http://schemas.microsoft.com/office/drawing/2014/main" id="{D198E63E-450C-1E26-6995-3DA833374E0F}"/>
                </a:ext>
              </a:extLst>
            </p:cNvPr>
            <p:cNvSpPr/>
            <p:nvPr/>
          </p:nvSpPr>
          <p:spPr>
            <a:xfrm>
              <a:off x="5611028" y="3065631"/>
              <a:ext cx="1096757" cy="913148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rgbClr val="0068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80" name="Rounded Rectangle 51">
            <a:extLst>
              <a:ext uri="{FF2B5EF4-FFF2-40B4-BE49-F238E27FC236}">
                <a16:creationId xmlns:a16="http://schemas.microsoft.com/office/drawing/2014/main" id="{E3ABE5F2-D467-342E-C108-54E4508AF15B}"/>
              </a:ext>
            </a:extLst>
          </p:cNvPr>
          <p:cNvSpPr/>
          <p:nvPr/>
        </p:nvSpPr>
        <p:spPr>
          <a:xfrm rot="16200000" flipH="1">
            <a:off x="8475011" y="2157043"/>
            <a:ext cx="3200211" cy="331780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38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75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875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f8dfb6e-4e67-4574-9572-78129bd3543a" xsi:nil="true"/>
    <lcf76f155ced4ddcb4097134ff3c332f xmlns="4c1e1e6e-cde4-4299-aa3e-3b994af3ffe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BF90CAE12DC4BB73454C55F50B1BF" ma:contentTypeVersion="13" ma:contentTypeDescription="Create a new document." ma:contentTypeScope="" ma:versionID="c7c902d1a66b3b97d366a589f9dd0736">
  <xsd:schema xmlns:xsd="http://www.w3.org/2001/XMLSchema" xmlns:xs="http://www.w3.org/2001/XMLSchema" xmlns:p="http://schemas.microsoft.com/office/2006/metadata/properties" xmlns:ns2="4c1e1e6e-cde4-4299-aa3e-3b994af3ffe3" xmlns:ns3="8f8dfb6e-4e67-4574-9572-78129bd3543a" targetNamespace="http://schemas.microsoft.com/office/2006/metadata/properties" ma:root="true" ma:fieldsID="439c29fa7ba62bf8cc53a421306140ba" ns2:_="" ns3:_="">
    <xsd:import namespace="4c1e1e6e-cde4-4299-aa3e-3b994af3ffe3"/>
    <xsd:import namespace="8f8dfb6e-4e67-4574-9572-78129bd35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e1e6e-cde4-4299-aa3e-3b994af3f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66b7f75-f62d-4b7a-b8a1-4b1a340ee1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dfb6e-4e67-4574-9572-78129bd3543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d37535a-6bae-4ced-86ad-c288a8a4ea1f}" ma:internalName="TaxCatchAll" ma:showField="CatchAllData" ma:web="8f8dfb6e-4e67-4574-9572-78129bd35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4c1e1e6e-cde4-4299-aa3e-3b994af3ffe3"/>
    <ds:schemaRef ds:uri="8f8dfb6e-4e67-4574-9572-78129bd3543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7019DE-6274-43F1-B177-DD2B5DE946C2}"/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{DE330E60-A7F7-4831-B04D-8AA4F09AE27C}tf45331398_win32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Mzamomtsha Primary School Project</vt:lpstr>
      <vt:lpstr>Meet our team</vt:lpstr>
      <vt:lpstr>Mzamomtsha Primary School Background</vt:lpstr>
      <vt:lpstr>Problem</vt:lpstr>
      <vt:lpstr>The  Solution</vt:lpstr>
      <vt:lpstr>The Stakeholders</vt:lpstr>
      <vt:lpstr>Project Plan</vt:lpstr>
      <vt:lpstr>Risk Analysis</vt:lpstr>
      <vt:lpstr>Risk Analysis</vt:lpstr>
      <vt:lpstr>Goals</vt:lpstr>
      <vt:lpstr>Final Product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Mzamomtsha Primary School Project</dc:title>
  <dc:creator>Yusrah Safedien</dc:creator>
  <cp:revision>1</cp:revision>
  <dcterms:created xsi:type="dcterms:W3CDTF">2023-03-08T13:40:21Z</dcterms:created>
  <dcterms:modified xsi:type="dcterms:W3CDTF">2023-03-10T08:13:23Z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0x010100C99BF90CAE12DC4BB73454C55F50B1BF</vt:lpwstr>
  </property>
  <property fmtid="{D5CDD505-2E9C-101B-9397-08002B2CF9AE}" pid="3" name="MediaServiceImageTags">
    <vt:lpwstr/>
  </property>
</Properties>
</file>